
<file path=[Content_Types].xml><?xml version="1.0" encoding="utf-8"?>
<Types xmlns="http://schemas.openxmlformats.org/package/2006/content-types">
  <Default Extension="docx" ContentType="application/vnd.openxmlformats-officedocument.wordprocessingml.documen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76" r:id="rId2"/>
    <p:sldId id="702" r:id="rId3"/>
    <p:sldId id="703" r:id="rId4"/>
    <p:sldId id="705" r:id="rId5"/>
    <p:sldId id="706" r:id="rId6"/>
    <p:sldId id="708" r:id="rId7"/>
    <p:sldId id="709" r:id="rId8"/>
    <p:sldId id="710" r:id="rId9"/>
    <p:sldId id="711" r:id="rId10"/>
    <p:sldId id="713" r:id="rId11"/>
    <p:sldId id="714" r:id="rId12"/>
    <p:sldId id="712" r:id="rId13"/>
    <p:sldId id="717" r:id="rId14"/>
    <p:sldId id="716" r:id="rId15"/>
    <p:sldId id="719" r:id="rId16"/>
    <p:sldId id="71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Gardet" initials="AG"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0" autoAdjust="0"/>
    <p:restoredTop sz="94660"/>
  </p:normalViewPr>
  <p:slideViewPr>
    <p:cSldViewPr snapToGrid="0">
      <p:cViewPr varScale="1">
        <p:scale>
          <a:sx n="114" d="100"/>
          <a:sy n="114" d="100"/>
        </p:scale>
        <p:origin x="510" y="11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 Paul MAHE" userId="881f5c4463a59c6b" providerId="LiveId" clId="{EC4F361E-4B5B-4A1B-9C6D-FE311A2B0659}"/>
    <pc:docChg chg="custSel modSld">
      <pc:chgData name="Jean Paul MAHE" userId="881f5c4463a59c6b" providerId="LiveId" clId="{EC4F361E-4B5B-4A1B-9C6D-FE311A2B0659}" dt="2019-05-22T14:20:15.346" v="70" actId="20577"/>
      <pc:docMkLst>
        <pc:docMk/>
      </pc:docMkLst>
      <pc:sldChg chg="modNotes">
        <pc:chgData name="Jean Paul MAHE" userId="881f5c4463a59c6b" providerId="LiveId" clId="{EC4F361E-4B5B-4A1B-9C6D-FE311A2B0659}" dt="2019-05-22T14:20:15.346" v="70" actId="20577"/>
        <pc:sldMkLst>
          <pc:docMk/>
          <pc:sldMk cId="3993494890" sldId="712"/>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F1D3B-7F14-4F03-8D81-7636F4E8A173}"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53F1ECD4-0091-4A63-87A1-D5B98F27878C}">
      <dgm:prSet custT="1"/>
      <dgm:spPr/>
      <dgm:t>
        <a:bodyPr/>
        <a:lstStyle/>
        <a:p>
          <a:r>
            <a:rPr lang="fr-FR" sz="1800" b="1" dirty="0">
              <a:solidFill>
                <a:schemeClr val="tx1"/>
              </a:solidFill>
            </a:rPr>
            <a:t>Objectif : Développer cette activité au sein de votre club au travers : 
</a:t>
          </a:r>
          <a:endParaRPr lang="en-US" sz="1800" b="1" dirty="0">
            <a:solidFill>
              <a:schemeClr val="tx1"/>
            </a:solidFill>
          </a:endParaRPr>
        </a:p>
      </dgm:t>
    </dgm:pt>
    <dgm:pt modelId="{63A736AD-5A0A-4378-976C-9D554A3CD9AF}" type="parTrans" cxnId="{FB36EA2E-7CE3-4A02-9525-DDF0326B1272}">
      <dgm:prSet/>
      <dgm:spPr/>
      <dgm:t>
        <a:bodyPr/>
        <a:lstStyle/>
        <a:p>
          <a:endParaRPr lang="en-US"/>
        </a:p>
      </dgm:t>
    </dgm:pt>
    <dgm:pt modelId="{C05DC550-682A-4A6C-AC2B-71FD16CDA9C1}" type="sibTrans" cxnId="{FB36EA2E-7CE3-4A02-9525-DDF0326B1272}">
      <dgm:prSet/>
      <dgm:spPr/>
      <dgm:t>
        <a:bodyPr/>
        <a:lstStyle/>
        <a:p>
          <a:endParaRPr lang="en-US"/>
        </a:p>
      </dgm:t>
    </dgm:pt>
    <dgm:pt modelId="{4527C91B-2E67-4C93-97E2-2256D62525B6}">
      <dgm:prSet custT="1"/>
      <dgm:spPr/>
      <dgm:t>
        <a:bodyPr/>
        <a:lstStyle/>
        <a:p>
          <a:pPr>
            <a:lnSpc>
              <a:spcPct val="100000"/>
            </a:lnSpc>
          </a:pPr>
          <a:r>
            <a:rPr lang="en-US" sz="2400" dirty="0" err="1"/>
            <a:t>Lombal</a:t>
          </a:r>
          <a:r>
            <a:rPr lang="en-US" sz="2400" dirty="0"/>
            <a:t> Gym</a:t>
          </a:r>
        </a:p>
      </dgm:t>
    </dgm:pt>
    <dgm:pt modelId="{582BB6FD-6B0D-4336-8F7F-19B43597740C}" type="parTrans" cxnId="{6327A744-E7B9-4C24-A219-3B29DBF5783D}">
      <dgm:prSet/>
      <dgm:spPr/>
      <dgm:t>
        <a:bodyPr/>
        <a:lstStyle/>
        <a:p>
          <a:endParaRPr lang="en-US"/>
        </a:p>
      </dgm:t>
    </dgm:pt>
    <dgm:pt modelId="{E042473C-E47A-433A-AD30-DDBE6CEAFE44}" type="sibTrans" cxnId="{6327A744-E7B9-4C24-A219-3B29DBF5783D}">
      <dgm:prSet/>
      <dgm:spPr/>
      <dgm:t>
        <a:bodyPr/>
        <a:lstStyle/>
        <a:p>
          <a:endParaRPr lang="en-US"/>
        </a:p>
      </dgm:t>
    </dgm:pt>
    <dgm:pt modelId="{EC6DF64C-38DD-4672-9AD7-D90C7ED55703}">
      <dgm:prSet custT="1"/>
      <dgm:spPr/>
      <dgm:t>
        <a:bodyPr/>
        <a:lstStyle/>
        <a:p>
          <a:pPr>
            <a:lnSpc>
              <a:spcPct val="100000"/>
            </a:lnSpc>
          </a:pPr>
          <a:r>
            <a:rPr lang="en-US" sz="2400" dirty="0"/>
            <a:t>Vita Gym </a:t>
          </a:r>
        </a:p>
      </dgm:t>
    </dgm:pt>
    <dgm:pt modelId="{E623DA41-CEB4-4247-9235-D0E12CA5F1C4}" type="parTrans" cxnId="{59C8AD65-CDF2-4A0B-99D5-EDBDDDF453AE}">
      <dgm:prSet/>
      <dgm:spPr/>
      <dgm:t>
        <a:bodyPr/>
        <a:lstStyle/>
        <a:p>
          <a:endParaRPr lang="en-US"/>
        </a:p>
      </dgm:t>
    </dgm:pt>
    <dgm:pt modelId="{22D24A99-4C93-4C55-AC5D-BA519B052197}" type="sibTrans" cxnId="{59C8AD65-CDF2-4A0B-99D5-EDBDDDF453AE}">
      <dgm:prSet/>
      <dgm:spPr/>
      <dgm:t>
        <a:bodyPr/>
        <a:lstStyle/>
        <a:p>
          <a:endParaRPr lang="en-US"/>
        </a:p>
      </dgm:t>
    </dgm:pt>
    <dgm:pt modelId="{424085A6-AB28-46B5-896D-AD0DB502774F}">
      <dgm:prSet custT="1"/>
      <dgm:spPr/>
      <dgm:t>
        <a:bodyPr/>
        <a:lstStyle/>
        <a:p>
          <a:pPr>
            <a:lnSpc>
              <a:spcPct val="100000"/>
            </a:lnSpc>
          </a:pPr>
          <a:r>
            <a:rPr lang="en-US" sz="2400" dirty="0" err="1"/>
            <a:t>Juva</a:t>
          </a:r>
          <a:r>
            <a:rPr lang="en-US" sz="2400" dirty="0"/>
            <a:t> Gym </a:t>
          </a:r>
        </a:p>
      </dgm:t>
    </dgm:pt>
    <dgm:pt modelId="{69C008D3-068E-4EAE-9734-2C0C017EFDED}" type="parTrans" cxnId="{F4872096-5B14-4BD1-8AE6-050F72F666AD}">
      <dgm:prSet/>
      <dgm:spPr/>
      <dgm:t>
        <a:bodyPr/>
        <a:lstStyle/>
        <a:p>
          <a:endParaRPr lang="en-US"/>
        </a:p>
      </dgm:t>
    </dgm:pt>
    <dgm:pt modelId="{85FBD5A8-568A-4506-A506-83287BF02043}" type="sibTrans" cxnId="{F4872096-5B14-4BD1-8AE6-050F72F666AD}">
      <dgm:prSet/>
      <dgm:spPr/>
      <dgm:t>
        <a:bodyPr/>
        <a:lstStyle/>
        <a:p>
          <a:endParaRPr lang="en-US"/>
        </a:p>
      </dgm:t>
    </dgm:pt>
    <dgm:pt modelId="{1BCBB1D6-A3B2-4085-8882-0B468CFC32CA}">
      <dgm:prSet custT="1"/>
      <dgm:spPr/>
      <dgm:t>
        <a:bodyPr/>
        <a:lstStyle/>
        <a:p>
          <a:pPr algn="l"/>
          <a:r>
            <a:rPr lang="en-US" sz="1800" b="1" dirty="0" err="1">
              <a:solidFill>
                <a:schemeClr val="tx1"/>
              </a:solidFill>
            </a:rPr>
            <a:t>Présentation</a:t>
          </a:r>
          <a:r>
            <a:rPr lang="en-US" sz="1800" b="1" dirty="0">
              <a:solidFill>
                <a:schemeClr val="tx1"/>
              </a:solidFill>
            </a:rPr>
            <a:t> du concept par des </a:t>
          </a:r>
          <a:r>
            <a:rPr lang="en-US" sz="1800" b="1" dirty="0" err="1">
              <a:solidFill>
                <a:schemeClr val="tx1"/>
              </a:solidFill>
            </a:rPr>
            <a:t>responsables</a:t>
          </a:r>
          <a:r>
            <a:rPr lang="en-US" sz="1800" b="1" dirty="0">
              <a:solidFill>
                <a:schemeClr val="tx1"/>
              </a:solidFill>
            </a:rPr>
            <a:t> </a:t>
          </a:r>
          <a:r>
            <a:rPr lang="en-US" sz="1800" b="1" dirty="0" err="1">
              <a:solidFill>
                <a:schemeClr val="tx1"/>
              </a:solidFill>
            </a:rPr>
            <a:t>nationaux</a:t>
          </a:r>
          <a:r>
            <a:rPr lang="en-US" sz="1800" b="1" dirty="0">
              <a:solidFill>
                <a:schemeClr val="tx1"/>
              </a:solidFill>
            </a:rPr>
            <a:t> et </a:t>
          </a:r>
          <a:r>
            <a:rPr lang="en-US" sz="1800" b="1" dirty="0" err="1">
              <a:solidFill>
                <a:schemeClr val="tx1"/>
              </a:solidFill>
            </a:rPr>
            <a:t>découverte</a:t>
          </a:r>
          <a:r>
            <a:rPr lang="en-US" sz="1800" b="1" dirty="0">
              <a:solidFill>
                <a:schemeClr val="tx1"/>
              </a:solidFill>
            </a:rPr>
            <a:t> de </a:t>
          </a:r>
          <a:r>
            <a:rPr lang="en-US" sz="1800" b="1" dirty="0" err="1">
              <a:solidFill>
                <a:schemeClr val="tx1"/>
              </a:solidFill>
            </a:rPr>
            <a:t>l’activité</a:t>
          </a:r>
          <a:r>
            <a:rPr lang="en-US" sz="1800" b="1" dirty="0">
              <a:solidFill>
                <a:schemeClr val="tx1"/>
              </a:solidFill>
            </a:rPr>
            <a:t>.</a:t>
          </a:r>
        </a:p>
      </dgm:t>
    </dgm:pt>
    <dgm:pt modelId="{9C0C89BE-FB08-419F-8A76-123DB13830C2}" type="parTrans" cxnId="{C182077C-472B-48B1-8E6C-DEC58A76BB57}">
      <dgm:prSet/>
      <dgm:spPr/>
      <dgm:t>
        <a:bodyPr/>
        <a:lstStyle/>
        <a:p>
          <a:endParaRPr lang="en-US"/>
        </a:p>
      </dgm:t>
    </dgm:pt>
    <dgm:pt modelId="{90379913-293C-444A-8D55-4E7BC5B7E139}" type="sibTrans" cxnId="{C182077C-472B-48B1-8E6C-DEC58A76BB57}">
      <dgm:prSet/>
      <dgm:spPr/>
      <dgm:t>
        <a:bodyPr/>
        <a:lstStyle/>
        <a:p>
          <a:endParaRPr lang="en-US"/>
        </a:p>
      </dgm:t>
    </dgm:pt>
    <dgm:pt modelId="{743431FD-8098-46C3-92E9-29515D620061}">
      <dgm:prSet custT="1"/>
      <dgm:spPr/>
      <dgm:t>
        <a:bodyPr/>
        <a:lstStyle/>
        <a:p>
          <a:pPr algn="l"/>
          <a:r>
            <a:rPr lang="fr-FR" sz="1800" b="1">
              <a:solidFill>
                <a:schemeClr val="tx1"/>
              </a:solidFill>
            </a:rPr>
            <a:t>Acquérir </a:t>
          </a:r>
          <a:r>
            <a:rPr lang="fr-FR" sz="1800" b="1" dirty="0">
              <a:solidFill>
                <a:schemeClr val="tx1"/>
              </a:solidFill>
            </a:rPr>
            <a:t>de nouvelles compétences pour animer ces pratiques en toute sécurité</a:t>
          </a:r>
          <a:endParaRPr lang="en-US" sz="1800" b="1" dirty="0">
            <a:solidFill>
              <a:schemeClr val="tx1"/>
            </a:solidFill>
          </a:endParaRPr>
        </a:p>
      </dgm:t>
    </dgm:pt>
    <dgm:pt modelId="{13B496F0-5416-44BC-AD94-9DD04B7FEB81}" type="parTrans" cxnId="{E4451EA5-40DF-4FF0-A87F-AEBED51F2757}">
      <dgm:prSet/>
      <dgm:spPr/>
      <dgm:t>
        <a:bodyPr/>
        <a:lstStyle/>
        <a:p>
          <a:endParaRPr lang="fr-FR"/>
        </a:p>
      </dgm:t>
    </dgm:pt>
    <dgm:pt modelId="{3DE5325C-D414-42A2-A97D-5C6E1B4F10D4}" type="sibTrans" cxnId="{E4451EA5-40DF-4FF0-A87F-AEBED51F2757}">
      <dgm:prSet/>
      <dgm:spPr/>
      <dgm:t>
        <a:bodyPr/>
        <a:lstStyle/>
        <a:p>
          <a:endParaRPr lang="fr-FR"/>
        </a:p>
      </dgm:t>
    </dgm:pt>
    <dgm:pt modelId="{7E5CE3E5-F81A-41F4-B84B-BDF87B077817}" type="pres">
      <dgm:prSet presAssocID="{93BF1D3B-7F14-4F03-8D81-7636F4E8A173}" presName="diagram" presStyleCnt="0">
        <dgm:presLayoutVars>
          <dgm:chPref val="1"/>
          <dgm:dir/>
          <dgm:animOne val="branch"/>
          <dgm:animLvl val="lvl"/>
          <dgm:resizeHandles val="exact"/>
        </dgm:presLayoutVars>
      </dgm:prSet>
      <dgm:spPr/>
    </dgm:pt>
    <dgm:pt modelId="{5A3153E3-CF3A-4201-8507-BFA9330AEE01}" type="pres">
      <dgm:prSet presAssocID="{53F1ECD4-0091-4A63-87A1-D5B98F27878C}" presName="root1" presStyleCnt="0"/>
      <dgm:spPr/>
    </dgm:pt>
    <dgm:pt modelId="{14B08708-95BC-4ABB-BA04-019E07500C0A}" type="pres">
      <dgm:prSet presAssocID="{53F1ECD4-0091-4A63-87A1-D5B98F27878C}" presName="LevelOneTextNode" presStyleLbl="node0" presStyleIdx="0" presStyleCnt="3">
        <dgm:presLayoutVars>
          <dgm:chPref val="3"/>
        </dgm:presLayoutVars>
      </dgm:prSet>
      <dgm:spPr/>
    </dgm:pt>
    <dgm:pt modelId="{68F555E0-0414-4B32-A24C-DD305718BB58}" type="pres">
      <dgm:prSet presAssocID="{53F1ECD4-0091-4A63-87A1-D5B98F27878C}" presName="level2hierChild" presStyleCnt="0"/>
      <dgm:spPr/>
    </dgm:pt>
    <dgm:pt modelId="{DBDD970D-F76B-427E-8251-BB5DF4136381}" type="pres">
      <dgm:prSet presAssocID="{582BB6FD-6B0D-4336-8F7F-19B43597740C}" presName="conn2-1" presStyleLbl="parChTrans1D2" presStyleIdx="0" presStyleCnt="3"/>
      <dgm:spPr/>
    </dgm:pt>
    <dgm:pt modelId="{82C5DFBD-F25D-4904-B55F-0F939CAE7285}" type="pres">
      <dgm:prSet presAssocID="{582BB6FD-6B0D-4336-8F7F-19B43597740C}" presName="connTx" presStyleLbl="parChTrans1D2" presStyleIdx="0" presStyleCnt="3"/>
      <dgm:spPr/>
    </dgm:pt>
    <dgm:pt modelId="{9B13F9C8-2770-407E-8E02-17A9F503C15A}" type="pres">
      <dgm:prSet presAssocID="{4527C91B-2E67-4C93-97E2-2256D62525B6}" presName="root2" presStyleCnt="0"/>
      <dgm:spPr/>
    </dgm:pt>
    <dgm:pt modelId="{0D090245-BE62-49B5-93F2-BA434A983109}" type="pres">
      <dgm:prSet presAssocID="{4527C91B-2E67-4C93-97E2-2256D62525B6}" presName="LevelTwoTextNode" presStyleLbl="node2" presStyleIdx="0" presStyleCnt="3" custScaleX="58236" custScaleY="46318">
        <dgm:presLayoutVars>
          <dgm:chPref val="3"/>
        </dgm:presLayoutVars>
      </dgm:prSet>
      <dgm:spPr/>
    </dgm:pt>
    <dgm:pt modelId="{F0B90126-FCF1-41CD-991A-5634673676B6}" type="pres">
      <dgm:prSet presAssocID="{4527C91B-2E67-4C93-97E2-2256D62525B6}" presName="level3hierChild" presStyleCnt="0"/>
      <dgm:spPr/>
    </dgm:pt>
    <dgm:pt modelId="{4A921A72-AEF5-4961-A17D-FFC8E3C34916}" type="pres">
      <dgm:prSet presAssocID="{E623DA41-CEB4-4247-9235-D0E12CA5F1C4}" presName="conn2-1" presStyleLbl="parChTrans1D2" presStyleIdx="1" presStyleCnt="3"/>
      <dgm:spPr/>
    </dgm:pt>
    <dgm:pt modelId="{1A09AA3B-40D9-4404-BF96-E80BCF0F0C40}" type="pres">
      <dgm:prSet presAssocID="{E623DA41-CEB4-4247-9235-D0E12CA5F1C4}" presName="connTx" presStyleLbl="parChTrans1D2" presStyleIdx="1" presStyleCnt="3"/>
      <dgm:spPr/>
    </dgm:pt>
    <dgm:pt modelId="{1F9E16D8-68A9-465C-BF3F-23CC49D7C338}" type="pres">
      <dgm:prSet presAssocID="{EC6DF64C-38DD-4672-9AD7-D90C7ED55703}" presName="root2" presStyleCnt="0"/>
      <dgm:spPr/>
    </dgm:pt>
    <dgm:pt modelId="{71F06752-27F9-47E0-A5F4-BF03EA0B684E}" type="pres">
      <dgm:prSet presAssocID="{EC6DF64C-38DD-4672-9AD7-D90C7ED55703}" presName="LevelTwoTextNode" presStyleLbl="node2" presStyleIdx="1" presStyleCnt="3" custScaleX="58755" custScaleY="49101">
        <dgm:presLayoutVars>
          <dgm:chPref val="3"/>
        </dgm:presLayoutVars>
      </dgm:prSet>
      <dgm:spPr/>
    </dgm:pt>
    <dgm:pt modelId="{8F0FF8B2-FD36-484B-A8D1-92774754B405}" type="pres">
      <dgm:prSet presAssocID="{EC6DF64C-38DD-4672-9AD7-D90C7ED55703}" presName="level3hierChild" presStyleCnt="0"/>
      <dgm:spPr/>
    </dgm:pt>
    <dgm:pt modelId="{69A8F01B-1BF3-4BE9-8281-C2562D544C55}" type="pres">
      <dgm:prSet presAssocID="{69C008D3-068E-4EAE-9734-2C0C017EFDED}" presName="conn2-1" presStyleLbl="parChTrans1D2" presStyleIdx="2" presStyleCnt="3"/>
      <dgm:spPr/>
    </dgm:pt>
    <dgm:pt modelId="{A772CB7A-B753-444C-AD64-AEF070B7E9B5}" type="pres">
      <dgm:prSet presAssocID="{69C008D3-068E-4EAE-9734-2C0C017EFDED}" presName="connTx" presStyleLbl="parChTrans1D2" presStyleIdx="2" presStyleCnt="3"/>
      <dgm:spPr/>
    </dgm:pt>
    <dgm:pt modelId="{0B8E8A43-205B-4C3D-A267-DB4BABE46F06}" type="pres">
      <dgm:prSet presAssocID="{424085A6-AB28-46B5-896D-AD0DB502774F}" presName="root2" presStyleCnt="0"/>
      <dgm:spPr/>
    </dgm:pt>
    <dgm:pt modelId="{7A1EEF5B-C9FF-44DB-861A-20DBB70A7E78}" type="pres">
      <dgm:prSet presAssocID="{424085A6-AB28-46B5-896D-AD0DB502774F}" presName="LevelTwoTextNode" presStyleLbl="node2" presStyleIdx="2" presStyleCnt="3" custScaleX="55798" custScaleY="43809">
        <dgm:presLayoutVars>
          <dgm:chPref val="3"/>
        </dgm:presLayoutVars>
      </dgm:prSet>
      <dgm:spPr/>
    </dgm:pt>
    <dgm:pt modelId="{3E21928E-62CA-4D46-BD79-AC7F3E8E7BAD}" type="pres">
      <dgm:prSet presAssocID="{424085A6-AB28-46B5-896D-AD0DB502774F}" presName="level3hierChild" presStyleCnt="0"/>
      <dgm:spPr/>
    </dgm:pt>
    <dgm:pt modelId="{870E55A7-9202-45FD-BF88-44E41B31843E}" type="pres">
      <dgm:prSet presAssocID="{1BCBB1D6-A3B2-4085-8882-0B468CFC32CA}" presName="root1" presStyleCnt="0"/>
      <dgm:spPr/>
    </dgm:pt>
    <dgm:pt modelId="{9B18E47C-0B40-4382-A110-E4FAF52A358E}" type="pres">
      <dgm:prSet presAssocID="{1BCBB1D6-A3B2-4085-8882-0B468CFC32CA}" presName="LevelOneTextNode" presStyleLbl="node0" presStyleIdx="1" presStyleCnt="3" custScaleX="98966">
        <dgm:presLayoutVars>
          <dgm:chPref val="3"/>
        </dgm:presLayoutVars>
      </dgm:prSet>
      <dgm:spPr/>
    </dgm:pt>
    <dgm:pt modelId="{B80E7C53-236D-4B31-AB90-DB53C91FDCC2}" type="pres">
      <dgm:prSet presAssocID="{1BCBB1D6-A3B2-4085-8882-0B468CFC32CA}" presName="level2hierChild" presStyleCnt="0"/>
      <dgm:spPr/>
    </dgm:pt>
    <dgm:pt modelId="{36FED0E9-6A59-4640-BA78-6D9CE19ECEBE}" type="pres">
      <dgm:prSet presAssocID="{743431FD-8098-46C3-92E9-29515D620061}" presName="root1" presStyleCnt="0"/>
      <dgm:spPr/>
    </dgm:pt>
    <dgm:pt modelId="{58B79BCD-278E-45C8-867A-BFFD4ACCD4AC}" type="pres">
      <dgm:prSet presAssocID="{743431FD-8098-46C3-92E9-29515D620061}" presName="LevelOneTextNode" presStyleLbl="node0" presStyleIdx="2" presStyleCnt="3">
        <dgm:presLayoutVars>
          <dgm:chPref val="3"/>
        </dgm:presLayoutVars>
      </dgm:prSet>
      <dgm:spPr/>
    </dgm:pt>
    <dgm:pt modelId="{6F98EECC-B96E-482C-8F6D-EFB51E9DE312}" type="pres">
      <dgm:prSet presAssocID="{743431FD-8098-46C3-92E9-29515D620061}" presName="level2hierChild" presStyleCnt="0"/>
      <dgm:spPr/>
    </dgm:pt>
  </dgm:ptLst>
  <dgm:cxnLst>
    <dgm:cxn modelId="{BC29BF10-B7A1-4120-A0D5-B5AC3FD30600}" type="presOf" srcId="{E623DA41-CEB4-4247-9235-D0E12CA5F1C4}" destId="{1A09AA3B-40D9-4404-BF96-E80BCF0F0C40}" srcOrd="1" destOrd="0" presId="urn:microsoft.com/office/officeart/2005/8/layout/hierarchy2"/>
    <dgm:cxn modelId="{0B5E702B-CF94-48F0-835C-8DAA27988323}" type="presOf" srcId="{743431FD-8098-46C3-92E9-29515D620061}" destId="{58B79BCD-278E-45C8-867A-BFFD4ACCD4AC}" srcOrd="0" destOrd="0" presId="urn:microsoft.com/office/officeart/2005/8/layout/hierarchy2"/>
    <dgm:cxn modelId="{E14BFE2C-828B-4030-AA64-E5CE82E0DA11}" type="presOf" srcId="{4527C91B-2E67-4C93-97E2-2256D62525B6}" destId="{0D090245-BE62-49B5-93F2-BA434A983109}" srcOrd="0" destOrd="0" presId="urn:microsoft.com/office/officeart/2005/8/layout/hierarchy2"/>
    <dgm:cxn modelId="{FB36EA2E-7CE3-4A02-9525-DDF0326B1272}" srcId="{93BF1D3B-7F14-4F03-8D81-7636F4E8A173}" destId="{53F1ECD4-0091-4A63-87A1-D5B98F27878C}" srcOrd="0" destOrd="0" parTransId="{63A736AD-5A0A-4378-976C-9D554A3CD9AF}" sibTransId="{C05DC550-682A-4A6C-AC2B-71FD16CDA9C1}"/>
    <dgm:cxn modelId="{BAFA8535-0FCA-40D3-9644-52C05FEB59AF}" type="presOf" srcId="{93BF1D3B-7F14-4F03-8D81-7636F4E8A173}" destId="{7E5CE3E5-F81A-41F4-B84B-BDF87B077817}" srcOrd="0" destOrd="0" presId="urn:microsoft.com/office/officeart/2005/8/layout/hierarchy2"/>
    <dgm:cxn modelId="{6327A744-E7B9-4C24-A219-3B29DBF5783D}" srcId="{53F1ECD4-0091-4A63-87A1-D5B98F27878C}" destId="{4527C91B-2E67-4C93-97E2-2256D62525B6}" srcOrd="0" destOrd="0" parTransId="{582BB6FD-6B0D-4336-8F7F-19B43597740C}" sibTransId="{E042473C-E47A-433A-AD30-DDBE6CEAFE44}"/>
    <dgm:cxn modelId="{59C8AD65-CDF2-4A0B-99D5-EDBDDDF453AE}" srcId="{53F1ECD4-0091-4A63-87A1-D5B98F27878C}" destId="{EC6DF64C-38DD-4672-9AD7-D90C7ED55703}" srcOrd="1" destOrd="0" parTransId="{E623DA41-CEB4-4247-9235-D0E12CA5F1C4}" sibTransId="{22D24A99-4C93-4C55-AC5D-BA519B052197}"/>
    <dgm:cxn modelId="{D020776B-CD72-45B3-A981-99FFFA4FBE18}" type="presOf" srcId="{1BCBB1D6-A3B2-4085-8882-0B468CFC32CA}" destId="{9B18E47C-0B40-4382-A110-E4FAF52A358E}" srcOrd="0" destOrd="0" presId="urn:microsoft.com/office/officeart/2005/8/layout/hierarchy2"/>
    <dgm:cxn modelId="{E9ACC876-9B4C-43A2-91F2-B37090E069CE}" type="presOf" srcId="{424085A6-AB28-46B5-896D-AD0DB502774F}" destId="{7A1EEF5B-C9FF-44DB-861A-20DBB70A7E78}" srcOrd="0" destOrd="0" presId="urn:microsoft.com/office/officeart/2005/8/layout/hierarchy2"/>
    <dgm:cxn modelId="{C182077C-472B-48B1-8E6C-DEC58A76BB57}" srcId="{93BF1D3B-7F14-4F03-8D81-7636F4E8A173}" destId="{1BCBB1D6-A3B2-4085-8882-0B468CFC32CA}" srcOrd="1" destOrd="0" parTransId="{9C0C89BE-FB08-419F-8A76-123DB13830C2}" sibTransId="{90379913-293C-444A-8D55-4E7BC5B7E139}"/>
    <dgm:cxn modelId="{74019A84-3774-4530-AD11-E3B4A186D9BB}" type="presOf" srcId="{EC6DF64C-38DD-4672-9AD7-D90C7ED55703}" destId="{71F06752-27F9-47E0-A5F4-BF03EA0B684E}" srcOrd="0" destOrd="0" presId="urn:microsoft.com/office/officeart/2005/8/layout/hierarchy2"/>
    <dgm:cxn modelId="{8DDC398F-16DC-499A-A29F-8E51E6680A21}" type="presOf" srcId="{69C008D3-068E-4EAE-9734-2C0C017EFDED}" destId="{69A8F01B-1BF3-4BE9-8281-C2562D544C55}" srcOrd="0" destOrd="0" presId="urn:microsoft.com/office/officeart/2005/8/layout/hierarchy2"/>
    <dgm:cxn modelId="{F4872096-5B14-4BD1-8AE6-050F72F666AD}" srcId="{53F1ECD4-0091-4A63-87A1-D5B98F27878C}" destId="{424085A6-AB28-46B5-896D-AD0DB502774F}" srcOrd="2" destOrd="0" parTransId="{69C008D3-068E-4EAE-9734-2C0C017EFDED}" sibTransId="{85FBD5A8-568A-4506-A506-83287BF02043}"/>
    <dgm:cxn modelId="{E4451EA5-40DF-4FF0-A87F-AEBED51F2757}" srcId="{93BF1D3B-7F14-4F03-8D81-7636F4E8A173}" destId="{743431FD-8098-46C3-92E9-29515D620061}" srcOrd="2" destOrd="0" parTransId="{13B496F0-5416-44BC-AD94-9DD04B7FEB81}" sibTransId="{3DE5325C-D414-42A2-A97D-5C6E1B4F10D4}"/>
    <dgm:cxn modelId="{84CF39AC-19C3-410E-A25E-3B2619ABB53A}" type="presOf" srcId="{582BB6FD-6B0D-4336-8F7F-19B43597740C}" destId="{DBDD970D-F76B-427E-8251-BB5DF4136381}" srcOrd="0" destOrd="0" presId="urn:microsoft.com/office/officeart/2005/8/layout/hierarchy2"/>
    <dgm:cxn modelId="{862FEEB5-1333-4BFA-A5BC-5B14B1D549A3}" type="presOf" srcId="{69C008D3-068E-4EAE-9734-2C0C017EFDED}" destId="{A772CB7A-B753-444C-AD64-AEF070B7E9B5}" srcOrd="1" destOrd="0" presId="urn:microsoft.com/office/officeart/2005/8/layout/hierarchy2"/>
    <dgm:cxn modelId="{927E0CC3-0674-4ADC-B67C-F363738142AF}" type="presOf" srcId="{E623DA41-CEB4-4247-9235-D0E12CA5F1C4}" destId="{4A921A72-AEF5-4961-A17D-FFC8E3C34916}" srcOrd="0" destOrd="0" presId="urn:microsoft.com/office/officeart/2005/8/layout/hierarchy2"/>
    <dgm:cxn modelId="{9C8B6EF0-8935-498A-BD15-A13A34830F20}" type="presOf" srcId="{582BB6FD-6B0D-4336-8F7F-19B43597740C}" destId="{82C5DFBD-F25D-4904-B55F-0F939CAE7285}" srcOrd="1" destOrd="0" presId="urn:microsoft.com/office/officeart/2005/8/layout/hierarchy2"/>
    <dgm:cxn modelId="{BF2E50F2-3481-4D5E-AA7D-D5B24AB9A14D}" type="presOf" srcId="{53F1ECD4-0091-4A63-87A1-D5B98F27878C}" destId="{14B08708-95BC-4ABB-BA04-019E07500C0A}" srcOrd="0" destOrd="0" presId="urn:microsoft.com/office/officeart/2005/8/layout/hierarchy2"/>
    <dgm:cxn modelId="{BFB3949E-9156-4B4C-909B-B5D980F44850}" type="presParOf" srcId="{7E5CE3E5-F81A-41F4-B84B-BDF87B077817}" destId="{5A3153E3-CF3A-4201-8507-BFA9330AEE01}" srcOrd="0" destOrd="0" presId="urn:microsoft.com/office/officeart/2005/8/layout/hierarchy2"/>
    <dgm:cxn modelId="{B35BB4D9-4954-4FCA-A7A8-6CABA7A76118}" type="presParOf" srcId="{5A3153E3-CF3A-4201-8507-BFA9330AEE01}" destId="{14B08708-95BC-4ABB-BA04-019E07500C0A}" srcOrd="0" destOrd="0" presId="urn:microsoft.com/office/officeart/2005/8/layout/hierarchy2"/>
    <dgm:cxn modelId="{21E8C3F5-2F0B-45A5-B51E-0A84270A7BA3}" type="presParOf" srcId="{5A3153E3-CF3A-4201-8507-BFA9330AEE01}" destId="{68F555E0-0414-4B32-A24C-DD305718BB58}" srcOrd="1" destOrd="0" presId="urn:microsoft.com/office/officeart/2005/8/layout/hierarchy2"/>
    <dgm:cxn modelId="{56C0CC22-BF80-47D0-93D2-C8D5EC0602E7}" type="presParOf" srcId="{68F555E0-0414-4B32-A24C-DD305718BB58}" destId="{DBDD970D-F76B-427E-8251-BB5DF4136381}" srcOrd="0" destOrd="0" presId="urn:microsoft.com/office/officeart/2005/8/layout/hierarchy2"/>
    <dgm:cxn modelId="{5C414EF1-5ABF-4FFD-8AA2-8B2D36EA5B19}" type="presParOf" srcId="{DBDD970D-F76B-427E-8251-BB5DF4136381}" destId="{82C5DFBD-F25D-4904-B55F-0F939CAE7285}" srcOrd="0" destOrd="0" presId="urn:microsoft.com/office/officeart/2005/8/layout/hierarchy2"/>
    <dgm:cxn modelId="{AB0DE802-7706-401D-9E64-8935A168065F}" type="presParOf" srcId="{68F555E0-0414-4B32-A24C-DD305718BB58}" destId="{9B13F9C8-2770-407E-8E02-17A9F503C15A}" srcOrd="1" destOrd="0" presId="urn:microsoft.com/office/officeart/2005/8/layout/hierarchy2"/>
    <dgm:cxn modelId="{41B3DEA1-AD18-4C23-8809-F65A70C53CB5}" type="presParOf" srcId="{9B13F9C8-2770-407E-8E02-17A9F503C15A}" destId="{0D090245-BE62-49B5-93F2-BA434A983109}" srcOrd="0" destOrd="0" presId="urn:microsoft.com/office/officeart/2005/8/layout/hierarchy2"/>
    <dgm:cxn modelId="{F0CD4B7C-38C9-450E-B165-0E8D1E0774D4}" type="presParOf" srcId="{9B13F9C8-2770-407E-8E02-17A9F503C15A}" destId="{F0B90126-FCF1-41CD-991A-5634673676B6}" srcOrd="1" destOrd="0" presId="urn:microsoft.com/office/officeart/2005/8/layout/hierarchy2"/>
    <dgm:cxn modelId="{135E7BB0-FC8E-4FCF-9B0B-627E29E2B799}" type="presParOf" srcId="{68F555E0-0414-4B32-A24C-DD305718BB58}" destId="{4A921A72-AEF5-4961-A17D-FFC8E3C34916}" srcOrd="2" destOrd="0" presId="urn:microsoft.com/office/officeart/2005/8/layout/hierarchy2"/>
    <dgm:cxn modelId="{8741671C-4EA8-4A1F-8750-B1ABDCB13527}" type="presParOf" srcId="{4A921A72-AEF5-4961-A17D-FFC8E3C34916}" destId="{1A09AA3B-40D9-4404-BF96-E80BCF0F0C40}" srcOrd="0" destOrd="0" presId="urn:microsoft.com/office/officeart/2005/8/layout/hierarchy2"/>
    <dgm:cxn modelId="{B4A1D8AE-BBCD-4E87-A126-DA2595BD6B69}" type="presParOf" srcId="{68F555E0-0414-4B32-A24C-DD305718BB58}" destId="{1F9E16D8-68A9-465C-BF3F-23CC49D7C338}" srcOrd="3" destOrd="0" presId="urn:microsoft.com/office/officeart/2005/8/layout/hierarchy2"/>
    <dgm:cxn modelId="{44C4A291-757E-4DD4-BCF1-93B9025B7680}" type="presParOf" srcId="{1F9E16D8-68A9-465C-BF3F-23CC49D7C338}" destId="{71F06752-27F9-47E0-A5F4-BF03EA0B684E}" srcOrd="0" destOrd="0" presId="urn:microsoft.com/office/officeart/2005/8/layout/hierarchy2"/>
    <dgm:cxn modelId="{D8A7E378-1039-4A5B-B9F9-E7522D5C2463}" type="presParOf" srcId="{1F9E16D8-68A9-465C-BF3F-23CC49D7C338}" destId="{8F0FF8B2-FD36-484B-A8D1-92774754B405}" srcOrd="1" destOrd="0" presId="urn:microsoft.com/office/officeart/2005/8/layout/hierarchy2"/>
    <dgm:cxn modelId="{5812F56B-869A-47FA-A0B0-F33BC8E43AF0}" type="presParOf" srcId="{68F555E0-0414-4B32-A24C-DD305718BB58}" destId="{69A8F01B-1BF3-4BE9-8281-C2562D544C55}" srcOrd="4" destOrd="0" presId="urn:microsoft.com/office/officeart/2005/8/layout/hierarchy2"/>
    <dgm:cxn modelId="{F602EE8D-5674-4DDF-9729-404742F4FB43}" type="presParOf" srcId="{69A8F01B-1BF3-4BE9-8281-C2562D544C55}" destId="{A772CB7A-B753-444C-AD64-AEF070B7E9B5}" srcOrd="0" destOrd="0" presId="urn:microsoft.com/office/officeart/2005/8/layout/hierarchy2"/>
    <dgm:cxn modelId="{2521F76E-DC18-4099-B86F-94EDE27599A9}" type="presParOf" srcId="{68F555E0-0414-4B32-A24C-DD305718BB58}" destId="{0B8E8A43-205B-4C3D-A267-DB4BABE46F06}" srcOrd="5" destOrd="0" presId="urn:microsoft.com/office/officeart/2005/8/layout/hierarchy2"/>
    <dgm:cxn modelId="{56D008B7-AF1A-4110-8046-0CFEBDD44023}" type="presParOf" srcId="{0B8E8A43-205B-4C3D-A267-DB4BABE46F06}" destId="{7A1EEF5B-C9FF-44DB-861A-20DBB70A7E78}" srcOrd="0" destOrd="0" presId="urn:microsoft.com/office/officeart/2005/8/layout/hierarchy2"/>
    <dgm:cxn modelId="{C43DAE4D-7ACD-41FF-AE5C-CABA78F78C95}" type="presParOf" srcId="{0B8E8A43-205B-4C3D-A267-DB4BABE46F06}" destId="{3E21928E-62CA-4D46-BD79-AC7F3E8E7BAD}" srcOrd="1" destOrd="0" presId="urn:microsoft.com/office/officeart/2005/8/layout/hierarchy2"/>
    <dgm:cxn modelId="{447FD924-7F9C-491C-8A84-AB95185FB1CE}" type="presParOf" srcId="{7E5CE3E5-F81A-41F4-B84B-BDF87B077817}" destId="{870E55A7-9202-45FD-BF88-44E41B31843E}" srcOrd="1" destOrd="0" presId="urn:microsoft.com/office/officeart/2005/8/layout/hierarchy2"/>
    <dgm:cxn modelId="{62A77674-0BAB-4ADD-BB06-487A21FFF949}" type="presParOf" srcId="{870E55A7-9202-45FD-BF88-44E41B31843E}" destId="{9B18E47C-0B40-4382-A110-E4FAF52A358E}" srcOrd="0" destOrd="0" presId="urn:microsoft.com/office/officeart/2005/8/layout/hierarchy2"/>
    <dgm:cxn modelId="{88FF95AD-6C0B-43A9-817A-7778DDED667D}" type="presParOf" srcId="{870E55A7-9202-45FD-BF88-44E41B31843E}" destId="{B80E7C53-236D-4B31-AB90-DB53C91FDCC2}" srcOrd="1" destOrd="0" presId="urn:microsoft.com/office/officeart/2005/8/layout/hierarchy2"/>
    <dgm:cxn modelId="{07066982-E168-4CDB-A132-18DADC19D6B0}" type="presParOf" srcId="{7E5CE3E5-F81A-41F4-B84B-BDF87B077817}" destId="{36FED0E9-6A59-4640-BA78-6D9CE19ECEBE}" srcOrd="2" destOrd="0" presId="urn:microsoft.com/office/officeart/2005/8/layout/hierarchy2"/>
    <dgm:cxn modelId="{9476290E-44DC-452A-B147-2A0D3D5DE1CC}" type="presParOf" srcId="{36FED0E9-6A59-4640-BA78-6D9CE19ECEBE}" destId="{58B79BCD-278E-45C8-867A-BFFD4ACCD4AC}" srcOrd="0" destOrd="0" presId="urn:microsoft.com/office/officeart/2005/8/layout/hierarchy2"/>
    <dgm:cxn modelId="{23D5056F-DD22-45F5-AF5F-2D94ED45A770}" type="presParOf" srcId="{36FED0E9-6A59-4640-BA78-6D9CE19ECEBE}" destId="{6F98EECC-B96E-482C-8F6D-EFB51E9DE312}"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3D4F6-241D-49F3-8E2C-91E35315A998}"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2F721C9F-35D5-45F0-8730-CEF2AE0EC585}">
      <dgm:prSet/>
      <dgm:spPr/>
      <dgm:t>
        <a:bodyPr/>
        <a:lstStyle/>
        <a:p>
          <a:r>
            <a:rPr lang="fr-FR" b="1" dirty="0">
              <a:solidFill>
                <a:schemeClr val="tx1"/>
              </a:solidFill>
            </a:rPr>
            <a:t>Objectif mieux connaitre : </a:t>
          </a:r>
          <a:endParaRPr lang="en-US" b="1" dirty="0">
            <a:solidFill>
              <a:schemeClr val="tx1"/>
            </a:solidFill>
          </a:endParaRPr>
        </a:p>
      </dgm:t>
    </dgm:pt>
    <dgm:pt modelId="{BB4F0406-330D-4A2F-8A20-B39F1EDD7B40}" type="parTrans" cxnId="{3108A6C7-99E2-48B1-BB6B-AF7417E763C7}">
      <dgm:prSet/>
      <dgm:spPr/>
      <dgm:t>
        <a:bodyPr/>
        <a:lstStyle/>
        <a:p>
          <a:endParaRPr lang="en-US"/>
        </a:p>
      </dgm:t>
    </dgm:pt>
    <dgm:pt modelId="{0AEE4DA2-D5A3-4F4B-A298-19018EE93F7E}" type="sibTrans" cxnId="{3108A6C7-99E2-48B1-BB6B-AF7417E763C7}">
      <dgm:prSet/>
      <dgm:spPr/>
      <dgm:t>
        <a:bodyPr/>
        <a:lstStyle/>
        <a:p>
          <a:endParaRPr lang="en-US"/>
        </a:p>
      </dgm:t>
    </dgm:pt>
    <dgm:pt modelId="{B49C7853-1D8E-492B-83E4-ABEAB9EA850F}">
      <dgm:prSet custT="1"/>
      <dgm:spPr/>
      <dgm:t>
        <a:bodyPr/>
        <a:lstStyle/>
        <a:p>
          <a:r>
            <a:rPr lang="fr-FR" sz="1400" b="1" dirty="0"/>
            <a:t>Les métiers de la </a:t>
          </a:r>
          <a:r>
            <a:rPr lang="fr-FR" sz="1400" b="1" dirty="0">
              <a:solidFill>
                <a:schemeClr val="tx1"/>
              </a:solidFill>
            </a:rPr>
            <a:t>gymnastique</a:t>
          </a:r>
          <a:r>
            <a:rPr lang="fr-FR" sz="1400" b="1" dirty="0">
              <a:solidFill>
                <a:srgbClr val="FF0000"/>
              </a:solidFill>
            </a:rPr>
            <a:t> </a:t>
          </a:r>
          <a:endParaRPr lang="en-US" sz="1400" b="1" dirty="0">
            <a:solidFill>
              <a:srgbClr val="FF0000"/>
            </a:solidFill>
          </a:endParaRPr>
        </a:p>
      </dgm:t>
    </dgm:pt>
    <dgm:pt modelId="{FCB83814-A455-4645-A919-CC8D42B023FF}" type="parTrans" cxnId="{D36990CD-8FE1-480D-B853-2BCCA562873D}">
      <dgm:prSet/>
      <dgm:spPr/>
      <dgm:t>
        <a:bodyPr/>
        <a:lstStyle/>
        <a:p>
          <a:endParaRPr lang="en-US"/>
        </a:p>
      </dgm:t>
    </dgm:pt>
    <dgm:pt modelId="{CBAC3321-8C33-41FC-AE2E-A768A7068176}" type="sibTrans" cxnId="{D36990CD-8FE1-480D-B853-2BCCA562873D}">
      <dgm:prSet/>
      <dgm:spPr/>
      <dgm:t>
        <a:bodyPr/>
        <a:lstStyle/>
        <a:p>
          <a:endParaRPr lang="en-US"/>
        </a:p>
      </dgm:t>
    </dgm:pt>
    <dgm:pt modelId="{87533E1E-D21B-4660-9EEC-B94FB5E6CCDE}">
      <dgm:prSet custT="1"/>
      <dgm:spPr/>
      <dgm:t>
        <a:bodyPr/>
        <a:lstStyle/>
        <a:p>
          <a:r>
            <a:rPr lang="fr-FR" sz="1400" b="1" dirty="0"/>
            <a:t>Les filières de formation fédérales et professionnelles</a:t>
          </a:r>
          <a:endParaRPr lang="en-US" sz="1400" b="1" dirty="0"/>
        </a:p>
      </dgm:t>
    </dgm:pt>
    <dgm:pt modelId="{6FEB03A5-C9EB-458F-88FE-2A194C3AE592}" type="parTrans" cxnId="{2FFCEB62-555A-4585-A210-778CB86DC2E4}">
      <dgm:prSet/>
      <dgm:spPr/>
      <dgm:t>
        <a:bodyPr/>
        <a:lstStyle/>
        <a:p>
          <a:endParaRPr lang="en-US"/>
        </a:p>
      </dgm:t>
    </dgm:pt>
    <dgm:pt modelId="{A9FD8F6A-8B77-4DEB-A8E0-1F379F5C20DA}" type="sibTrans" cxnId="{2FFCEB62-555A-4585-A210-778CB86DC2E4}">
      <dgm:prSet/>
      <dgm:spPr/>
      <dgm:t>
        <a:bodyPr/>
        <a:lstStyle/>
        <a:p>
          <a:endParaRPr lang="en-US"/>
        </a:p>
      </dgm:t>
    </dgm:pt>
    <dgm:pt modelId="{FE250A62-1696-47C9-BEDD-6D686AC683D3}">
      <dgm:prSet custT="1"/>
      <dgm:spPr/>
      <dgm:t>
        <a:bodyPr/>
        <a:lstStyle/>
        <a:p>
          <a:r>
            <a:rPr lang="fr-FR" sz="1400" b="1" dirty="0"/>
            <a:t>Les prérogatives attachées aux différentes qualifications</a:t>
          </a:r>
          <a:endParaRPr lang="en-US" sz="1400" b="1" dirty="0"/>
        </a:p>
      </dgm:t>
    </dgm:pt>
    <dgm:pt modelId="{1F2A7D12-92EF-4A05-9392-9ACF12C28188}" type="parTrans" cxnId="{BB4F816B-B7D5-42A1-A6B1-C93E44EC5CA5}">
      <dgm:prSet/>
      <dgm:spPr/>
      <dgm:t>
        <a:bodyPr/>
        <a:lstStyle/>
        <a:p>
          <a:endParaRPr lang="en-US"/>
        </a:p>
      </dgm:t>
    </dgm:pt>
    <dgm:pt modelId="{C53E456D-8968-4337-979A-4AE608768452}" type="sibTrans" cxnId="{BB4F816B-B7D5-42A1-A6B1-C93E44EC5CA5}">
      <dgm:prSet/>
      <dgm:spPr/>
      <dgm:t>
        <a:bodyPr/>
        <a:lstStyle/>
        <a:p>
          <a:endParaRPr lang="en-US"/>
        </a:p>
      </dgm:t>
    </dgm:pt>
    <dgm:pt modelId="{7AF8128D-12DE-4C29-83A4-184501162FAE}">
      <dgm:prSet custT="1"/>
      <dgm:spPr/>
      <dgm:t>
        <a:bodyPr/>
        <a:lstStyle/>
        <a:p>
          <a:r>
            <a:rPr lang="fr-FR" sz="1400" b="1"/>
            <a:t>Le(s) calendrier(s) de formation </a:t>
          </a:r>
          <a:endParaRPr lang="en-US" sz="1400" b="1"/>
        </a:p>
      </dgm:t>
    </dgm:pt>
    <dgm:pt modelId="{002077C7-69DF-4AED-B5B1-5216D7D7CA95}" type="parTrans" cxnId="{95951C11-C736-4BE6-8533-91E2D5BD70D0}">
      <dgm:prSet/>
      <dgm:spPr/>
      <dgm:t>
        <a:bodyPr/>
        <a:lstStyle/>
        <a:p>
          <a:endParaRPr lang="en-US"/>
        </a:p>
      </dgm:t>
    </dgm:pt>
    <dgm:pt modelId="{E6E03878-1A24-451B-8118-4AA264D10A84}" type="sibTrans" cxnId="{95951C11-C736-4BE6-8533-91E2D5BD70D0}">
      <dgm:prSet/>
      <dgm:spPr/>
      <dgm:t>
        <a:bodyPr/>
        <a:lstStyle/>
        <a:p>
          <a:endParaRPr lang="en-US"/>
        </a:p>
      </dgm:t>
    </dgm:pt>
    <dgm:pt modelId="{5054D4C3-B9F3-43FA-93B0-5BE9B1A11DAA}">
      <dgm:prSet custT="1"/>
      <dgm:spPr/>
      <dgm:t>
        <a:bodyPr/>
        <a:lstStyle/>
        <a:p>
          <a:r>
            <a:rPr lang="fr-FR" sz="2800" dirty="0"/>
            <a:t>Présentation par un responsable national et le responsable de l’institut régional de formation </a:t>
          </a:r>
          <a:endParaRPr lang="en-US" sz="2800" dirty="0"/>
        </a:p>
      </dgm:t>
    </dgm:pt>
    <dgm:pt modelId="{4BC08248-1271-4BA5-BF43-DD220B7D48E6}" type="parTrans" cxnId="{6D3656D2-D453-4377-B9F6-5BCC064478DA}">
      <dgm:prSet/>
      <dgm:spPr/>
      <dgm:t>
        <a:bodyPr/>
        <a:lstStyle/>
        <a:p>
          <a:endParaRPr lang="en-US"/>
        </a:p>
      </dgm:t>
    </dgm:pt>
    <dgm:pt modelId="{DC48BD0F-661E-4C5B-B709-7293599A06AF}" type="sibTrans" cxnId="{6D3656D2-D453-4377-B9F6-5BCC064478DA}">
      <dgm:prSet/>
      <dgm:spPr/>
      <dgm:t>
        <a:bodyPr/>
        <a:lstStyle/>
        <a:p>
          <a:endParaRPr lang="en-US"/>
        </a:p>
      </dgm:t>
    </dgm:pt>
    <dgm:pt modelId="{440038C3-0BE7-4DA9-84DF-339907BE9B30}" type="pres">
      <dgm:prSet presAssocID="{D433D4F6-241D-49F3-8E2C-91E35315A998}" presName="Name0" presStyleCnt="0">
        <dgm:presLayoutVars>
          <dgm:dir/>
          <dgm:animLvl val="lvl"/>
          <dgm:resizeHandles val="exact"/>
        </dgm:presLayoutVars>
      </dgm:prSet>
      <dgm:spPr/>
    </dgm:pt>
    <dgm:pt modelId="{4D82E267-9BAB-4241-A6A5-6D36E55E2E17}" type="pres">
      <dgm:prSet presAssocID="{5054D4C3-B9F3-43FA-93B0-5BE9B1A11DAA}" presName="boxAndChildren" presStyleCnt="0"/>
      <dgm:spPr/>
    </dgm:pt>
    <dgm:pt modelId="{7428A6C9-DCCE-425C-B59E-CA5BD528D52B}" type="pres">
      <dgm:prSet presAssocID="{5054D4C3-B9F3-43FA-93B0-5BE9B1A11DAA}" presName="parentTextBox" presStyleLbl="node1" presStyleIdx="0" presStyleCnt="2"/>
      <dgm:spPr/>
    </dgm:pt>
    <dgm:pt modelId="{6547C488-FD90-441F-B543-197FBE903781}" type="pres">
      <dgm:prSet presAssocID="{0AEE4DA2-D5A3-4F4B-A298-19018EE93F7E}" presName="sp" presStyleCnt="0"/>
      <dgm:spPr/>
    </dgm:pt>
    <dgm:pt modelId="{62EAFCA0-AC4B-4C76-8A2D-92F3F572D942}" type="pres">
      <dgm:prSet presAssocID="{2F721C9F-35D5-45F0-8730-CEF2AE0EC585}" presName="arrowAndChildren" presStyleCnt="0"/>
      <dgm:spPr/>
    </dgm:pt>
    <dgm:pt modelId="{0E17FDF2-B091-48C7-AE21-D4D3D1CBE594}" type="pres">
      <dgm:prSet presAssocID="{2F721C9F-35D5-45F0-8730-CEF2AE0EC585}" presName="parentTextArrow" presStyleLbl="node1" presStyleIdx="0" presStyleCnt="2"/>
      <dgm:spPr/>
    </dgm:pt>
    <dgm:pt modelId="{A3F6D3A4-C5D3-4E7E-9016-24A9FF36C109}" type="pres">
      <dgm:prSet presAssocID="{2F721C9F-35D5-45F0-8730-CEF2AE0EC585}" presName="arrow" presStyleLbl="node1" presStyleIdx="1" presStyleCnt="2" custScaleY="108326"/>
      <dgm:spPr/>
    </dgm:pt>
    <dgm:pt modelId="{59F44E09-A37C-412E-9CCC-C46E46D3D58F}" type="pres">
      <dgm:prSet presAssocID="{2F721C9F-35D5-45F0-8730-CEF2AE0EC585}" presName="descendantArrow" presStyleCnt="0"/>
      <dgm:spPr/>
    </dgm:pt>
    <dgm:pt modelId="{24FEDF40-B942-4F82-A870-536B52EFF0EE}" type="pres">
      <dgm:prSet presAssocID="{B49C7853-1D8E-492B-83E4-ABEAB9EA850F}" presName="childTextArrow" presStyleLbl="fgAccFollowNode1" presStyleIdx="0" presStyleCnt="4" custScaleY="150818">
        <dgm:presLayoutVars>
          <dgm:bulletEnabled val="1"/>
        </dgm:presLayoutVars>
      </dgm:prSet>
      <dgm:spPr/>
    </dgm:pt>
    <dgm:pt modelId="{FFE0B4DC-052C-4E84-9888-22220C83A8B5}" type="pres">
      <dgm:prSet presAssocID="{87533E1E-D21B-4660-9EEC-B94FB5E6CCDE}" presName="childTextArrow" presStyleLbl="fgAccFollowNode1" presStyleIdx="1" presStyleCnt="4" custScaleY="150818">
        <dgm:presLayoutVars>
          <dgm:bulletEnabled val="1"/>
        </dgm:presLayoutVars>
      </dgm:prSet>
      <dgm:spPr/>
    </dgm:pt>
    <dgm:pt modelId="{B80E8881-E413-4C3E-9280-46B83A4F0E2B}" type="pres">
      <dgm:prSet presAssocID="{FE250A62-1696-47C9-BEDD-6D686AC683D3}" presName="childTextArrow" presStyleLbl="fgAccFollowNode1" presStyleIdx="2" presStyleCnt="4" custScaleY="150818">
        <dgm:presLayoutVars>
          <dgm:bulletEnabled val="1"/>
        </dgm:presLayoutVars>
      </dgm:prSet>
      <dgm:spPr/>
    </dgm:pt>
    <dgm:pt modelId="{28226E71-002C-41B8-8F01-0E12E8682EBF}" type="pres">
      <dgm:prSet presAssocID="{7AF8128D-12DE-4C29-83A4-184501162FAE}" presName="childTextArrow" presStyleLbl="fgAccFollowNode1" presStyleIdx="3" presStyleCnt="4" custScaleY="150818">
        <dgm:presLayoutVars>
          <dgm:bulletEnabled val="1"/>
        </dgm:presLayoutVars>
      </dgm:prSet>
      <dgm:spPr/>
    </dgm:pt>
  </dgm:ptLst>
  <dgm:cxnLst>
    <dgm:cxn modelId="{95951C11-C736-4BE6-8533-91E2D5BD70D0}" srcId="{2F721C9F-35D5-45F0-8730-CEF2AE0EC585}" destId="{7AF8128D-12DE-4C29-83A4-184501162FAE}" srcOrd="3" destOrd="0" parTransId="{002077C7-69DF-4AED-B5B1-5216D7D7CA95}" sibTransId="{E6E03878-1A24-451B-8118-4AA264D10A84}"/>
    <dgm:cxn modelId="{27754C15-3915-4E32-9066-B147AF1B2D5A}" type="presOf" srcId="{87533E1E-D21B-4660-9EEC-B94FB5E6CCDE}" destId="{FFE0B4DC-052C-4E84-9888-22220C83A8B5}" srcOrd="0" destOrd="0" presId="urn:microsoft.com/office/officeart/2005/8/layout/process4"/>
    <dgm:cxn modelId="{C4ACDF35-8F03-4586-968F-CBDD8F577299}" type="presOf" srcId="{2F721C9F-35D5-45F0-8730-CEF2AE0EC585}" destId="{0E17FDF2-B091-48C7-AE21-D4D3D1CBE594}" srcOrd="0" destOrd="0" presId="urn:microsoft.com/office/officeart/2005/8/layout/process4"/>
    <dgm:cxn modelId="{C846AD5D-4B17-49B6-ABBA-0718D86265BD}" type="presOf" srcId="{D433D4F6-241D-49F3-8E2C-91E35315A998}" destId="{440038C3-0BE7-4DA9-84DF-339907BE9B30}" srcOrd="0" destOrd="0" presId="urn:microsoft.com/office/officeart/2005/8/layout/process4"/>
    <dgm:cxn modelId="{2FFCEB62-555A-4585-A210-778CB86DC2E4}" srcId="{2F721C9F-35D5-45F0-8730-CEF2AE0EC585}" destId="{87533E1E-D21B-4660-9EEC-B94FB5E6CCDE}" srcOrd="1" destOrd="0" parTransId="{6FEB03A5-C9EB-458F-88FE-2A194C3AE592}" sibTransId="{A9FD8F6A-8B77-4DEB-A8E0-1F379F5C20DA}"/>
    <dgm:cxn modelId="{440F1847-BDBB-4F49-95A7-7B0A56A9F6B8}" type="presOf" srcId="{FE250A62-1696-47C9-BEDD-6D686AC683D3}" destId="{B80E8881-E413-4C3E-9280-46B83A4F0E2B}" srcOrd="0" destOrd="0" presId="urn:microsoft.com/office/officeart/2005/8/layout/process4"/>
    <dgm:cxn modelId="{BB4F816B-B7D5-42A1-A6B1-C93E44EC5CA5}" srcId="{2F721C9F-35D5-45F0-8730-CEF2AE0EC585}" destId="{FE250A62-1696-47C9-BEDD-6D686AC683D3}" srcOrd="2" destOrd="0" parTransId="{1F2A7D12-92EF-4A05-9392-9ACF12C28188}" sibTransId="{C53E456D-8968-4337-979A-4AE608768452}"/>
    <dgm:cxn modelId="{2CB7D66B-999A-4443-9249-D59D0BFFF7BC}" type="presOf" srcId="{2F721C9F-35D5-45F0-8730-CEF2AE0EC585}" destId="{A3F6D3A4-C5D3-4E7E-9016-24A9FF36C109}" srcOrd="1" destOrd="0" presId="urn:microsoft.com/office/officeart/2005/8/layout/process4"/>
    <dgm:cxn modelId="{3108A6C7-99E2-48B1-BB6B-AF7417E763C7}" srcId="{D433D4F6-241D-49F3-8E2C-91E35315A998}" destId="{2F721C9F-35D5-45F0-8730-CEF2AE0EC585}" srcOrd="0" destOrd="0" parTransId="{BB4F0406-330D-4A2F-8A20-B39F1EDD7B40}" sibTransId="{0AEE4DA2-D5A3-4F4B-A298-19018EE93F7E}"/>
    <dgm:cxn modelId="{D36990CD-8FE1-480D-B853-2BCCA562873D}" srcId="{2F721C9F-35D5-45F0-8730-CEF2AE0EC585}" destId="{B49C7853-1D8E-492B-83E4-ABEAB9EA850F}" srcOrd="0" destOrd="0" parTransId="{FCB83814-A455-4645-A919-CC8D42B023FF}" sibTransId="{CBAC3321-8C33-41FC-AE2E-A768A7068176}"/>
    <dgm:cxn modelId="{5A6D5FCF-65C7-4129-8A03-A23135C638F3}" type="presOf" srcId="{B49C7853-1D8E-492B-83E4-ABEAB9EA850F}" destId="{24FEDF40-B942-4F82-A870-536B52EFF0EE}" srcOrd="0" destOrd="0" presId="urn:microsoft.com/office/officeart/2005/8/layout/process4"/>
    <dgm:cxn modelId="{6D3656D2-D453-4377-B9F6-5BCC064478DA}" srcId="{D433D4F6-241D-49F3-8E2C-91E35315A998}" destId="{5054D4C3-B9F3-43FA-93B0-5BE9B1A11DAA}" srcOrd="1" destOrd="0" parTransId="{4BC08248-1271-4BA5-BF43-DD220B7D48E6}" sibTransId="{DC48BD0F-661E-4C5B-B709-7293599A06AF}"/>
    <dgm:cxn modelId="{204876D9-2741-4F35-9BDF-ACC872B021B8}" type="presOf" srcId="{7AF8128D-12DE-4C29-83A4-184501162FAE}" destId="{28226E71-002C-41B8-8F01-0E12E8682EBF}" srcOrd="0" destOrd="0" presId="urn:microsoft.com/office/officeart/2005/8/layout/process4"/>
    <dgm:cxn modelId="{3BC980E5-1723-4688-9D90-A0904030CA20}" type="presOf" srcId="{5054D4C3-B9F3-43FA-93B0-5BE9B1A11DAA}" destId="{7428A6C9-DCCE-425C-B59E-CA5BD528D52B}" srcOrd="0" destOrd="0" presId="urn:microsoft.com/office/officeart/2005/8/layout/process4"/>
    <dgm:cxn modelId="{FA417821-FAB1-44D7-A2F6-82EAAFC46697}" type="presParOf" srcId="{440038C3-0BE7-4DA9-84DF-339907BE9B30}" destId="{4D82E267-9BAB-4241-A6A5-6D36E55E2E17}" srcOrd="0" destOrd="0" presId="urn:microsoft.com/office/officeart/2005/8/layout/process4"/>
    <dgm:cxn modelId="{99CF36D8-7633-4AA7-98F3-01156E2ABDF2}" type="presParOf" srcId="{4D82E267-9BAB-4241-A6A5-6D36E55E2E17}" destId="{7428A6C9-DCCE-425C-B59E-CA5BD528D52B}" srcOrd="0" destOrd="0" presId="urn:microsoft.com/office/officeart/2005/8/layout/process4"/>
    <dgm:cxn modelId="{7C0E08FC-DB53-473D-B691-A9D86BBD4218}" type="presParOf" srcId="{440038C3-0BE7-4DA9-84DF-339907BE9B30}" destId="{6547C488-FD90-441F-B543-197FBE903781}" srcOrd="1" destOrd="0" presId="urn:microsoft.com/office/officeart/2005/8/layout/process4"/>
    <dgm:cxn modelId="{50565E1B-629F-4403-ABA1-3BCFCBB8146E}" type="presParOf" srcId="{440038C3-0BE7-4DA9-84DF-339907BE9B30}" destId="{62EAFCA0-AC4B-4C76-8A2D-92F3F572D942}" srcOrd="2" destOrd="0" presId="urn:microsoft.com/office/officeart/2005/8/layout/process4"/>
    <dgm:cxn modelId="{5DE3EAD2-A7D7-4D92-B1C2-EC143E4EBC32}" type="presParOf" srcId="{62EAFCA0-AC4B-4C76-8A2D-92F3F572D942}" destId="{0E17FDF2-B091-48C7-AE21-D4D3D1CBE594}" srcOrd="0" destOrd="0" presId="urn:microsoft.com/office/officeart/2005/8/layout/process4"/>
    <dgm:cxn modelId="{3B08E074-43E1-48DD-A3E1-AF0ABB2E2ACD}" type="presParOf" srcId="{62EAFCA0-AC4B-4C76-8A2D-92F3F572D942}" destId="{A3F6D3A4-C5D3-4E7E-9016-24A9FF36C109}" srcOrd="1" destOrd="0" presId="urn:microsoft.com/office/officeart/2005/8/layout/process4"/>
    <dgm:cxn modelId="{EDF631F5-BAD8-4F23-9FDA-18399B7E6A2A}" type="presParOf" srcId="{62EAFCA0-AC4B-4C76-8A2D-92F3F572D942}" destId="{59F44E09-A37C-412E-9CCC-C46E46D3D58F}" srcOrd="2" destOrd="0" presId="urn:microsoft.com/office/officeart/2005/8/layout/process4"/>
    <dgm:cxn modelId="{E65C1066-A538-40F6-91D9-CB3EA090DEC7}" type="presParOf" srcId="{59F44E09-A37C-412E-9CCC-C46E46D3D58F}" destId="{24FEDF40-B942-4F82-A870-536B52EFF0EE}" srcOrd="0" destOrd="0" presId="urn:microsoft.com/office/officeart/2005/8/layout/process4"/>
    <dgm:cxn modelId="{29138EF1-DB97-4580-9CC7-6D93CD872438}" type="presParOf" srcId="{59F44E09-A37C-412E-9CCC-C46E46D3D58F}" destId="{FFE0B4DC-052C-4E84-9888-22220C83A8B5}" srcOrd="1" destOrd="0" presId="urn:microsoft.com/office/officeart/2005/8/layout/process4"/>
    <dgm:cxn modelId="{BEBF169B-64A4-4AFF-8DE3-9F52BC654A45}" type="presParOf" srcId="{59F44E09-A37C-412E-9CCC-C46E46D3D58F}" destId="{B80E8881-E413-4C3E-9280-46B83A4F0E2B}" srcOrd="2" destOrd="0" presId="urn:microsoft.com/office/officeart/2005/8/layout/process4"/>
    <dgm:cxn modelId="{FEFDAAD5-3868-423B-AFE9-8E4FD072F5D9}" type="presParOf" srcId="{59F44E09-A37C-412E-9CCC-C46E46D3D58F}" destId="{28226E71-002C-41B8-8F01-0E12E8682EBF}" srcOrd="3"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1733DE-A44B-451D-A645-F56415A1D27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FC95754-4924-4B02-BD01-FE93891854CA}">
      <dgm:prSet/>
      <dgm:spPr/>
      <dgm:t>
        <a:bodyPr/>
        <a:lstStyle/>
        <a:p>
          <a:r>
            <a:rPr lang="fr-FR" dirty="0"/>
            <a:t>Objectif capter de nouveaux publics et faciliter l’enseignement des activités gymniques avec un programme d’animation attractif, ludique et progressif</a:t>
          </a:r>
          <a:endParaRPr lang="en-US" dirty="0"/>
        </a:p>
      </dgm:t>
    </dgm:pt>
    <dgm:pt modelId="{DBCE5CF2-7DB8-417B-844C-4286230538E3}" type="parTrans" cxnId="{9FD2EE74-1C16-43D4-B169-B5D00783798B}">
      <dgm:prSet/>
      <dgm:spPr/>
      <dgm:t>
        <a:bodyPr/>
        <a:lstStyle/>
        <a:p>
          <a:endParaRPr lang="en-US" sz="2400"/>
        </a:p>
      </dgm:t>
    </dgm:pt>
    <dgm:pt modelId="{E8EB5FC9-76F9-44C3-B395-3906B2D34D8A}" type="sibTrans" cxnId="{9FD2EE74-1C16-43D4-B169-B5D00783798B}">
      <dgm:prSet/>
      <dgm:spPr/>
      <dgm:t>
        <a:bodyPr/>
        <a:lstStyle/>
        <a:p>
          <a:endParaRPr lang="en-US"/>
        </a:p>
      </dgm:t>
    </dgm:pt>
    <dgm:pt modelId="{F44EBD5A-C4D3-4310-A0DA-EFAE8DF14842}">
      <dgm:prSet/>
      <dgm:spPr/>
      <dgm:t>
        <a:bodyPr/>
        <a:lstStyle/>
        <a:p>
          <a:r>
            <a:rPr lang="fr-FR"/>
            <a:t>Public : Animateur, parents souhaitant s’investir pour encadrer et animer</a:t>
          </a:r>
          <a:endParaRPr lang="en-US"/>
        </a:p>
      </dgm:t>
    </dgm:pt>
    <dgm:pt modelId="{F416185E-3C99-4777-948A-AE8731BA5753}" type="parTrans" cxnId="{C7911431-F9EC-400B-8C6B-4788B361B6F6}">
      <dgm:prSet/>
      <dgm:spPr/>
      <dgm:t>
        <a:bodyPr/>
        <a:lstStyle/>
        <a:p>
          <a:endParaRPr lang="en-US" sz="2400"/>
        </a:p>
      </dgm:t>
    </dgm:pt>
    <dgm:pt modelId="{8A26B0F3-26C0-428A-86E4-595825A15E40}" type="sibTrans" cxnId="{C7911431-F9EC-400B-8C6B-4788B361B6F6}">
      <dgm:prSet/>
      <dgm:spPr/>
      <dgm:t>
        <a:bodyPr/>
        <a:lstStyle/>
        <a:p>
          <a:endParaRPr lang="en-US"/>
        </a:p>
      </dgm:t>
    </dgm:pt>
    <dgm:pt modelId="{1D4EC98F-9AF1-4871-A763-3B3D13EB437C}">
      <dgm:prSet/>
      <dgm:spPr/>
      <dgm:t>
        <a:bodyPr/>
        <a:lstStyle/>
        <a:p>
          <a:r>
            <a:rPr lang="fr-FR" dirty="0">
              <a:solidFill>
                <a:schemeClr val="tx1"/>
              </a:solidFill>
            </a:rPr>
            <a:t>Disciplines concernées : GAF, GAM, GR, </a:t>
          </a:r>
          <a:r>
            <a:rPr lang="fr-FR" dirty="0" err="1">
              <a:solidFill>
                <a:schemeClr val="tx1"/>
              </a:solidFill>
            </a:rPr>
            <a:t>Gac</a:t>
          </a:r>
          <a:r>
            <a:rPr lang="fr-FR" dirty="0">
              <a:solidFill>
                <a:schemeClr val="tx1"/>
              </a:solidFill>
            </a:rPr>
            <a:t> </a:t>
          </a:r>
          <a:endParaRPr lang="en-US" dirty="0">
            <a:solidFill>
              <a:schemeClr val="tx1"/>
            </a:solidFill>
          </a:endParaRPr>
        </a:p>
      </dgm:t>
    </dgm:pt>
    <dgm:pt modelId="{CBC9A6E9-F386-48C3-99D7-D5CA0E4AEB61}" type="parTrans" cxnId="{9891432F-7662-443A-8040-E95F4AE92DAF}">
      <dgm:prSet/>
      <dgm:spPr/>
      <dgm:t>
        <a:bodyPr/>
        <a:lstStyle/>
        <a:p>
          <a:endParaRPr lang="en-US" sz="2400"/>
        </a:p>
      </dgm:t>
    </dgm:pt>
    <dgm:pt modelId="{1E7B49B3-6891-40D2-A049-2CE03138EA7D}" type="sibTrans" cxnId="{9891432F-7662-443A-8040-E95F4AE92DAF}">
      <dgm:prSet/>
      <dgm:spPr/>
      <dgm:t>
        <a:bodyPr/>
        <a:lstStyle/>
        <a:p>
          <a:endParaRPr lang="en-US"/>
        </a:p>
      </dgm:t>
    </dgm:pt>
    <dgm:pt modelId="{AEEF7A05-FFDD-4AB6-B3E0-172040EA22E8}">
      <dgm:prSet/>
      <dgm:spPr/>
      <dgm:t>
        <a:bodyPr/>
        <a:lstStyle/>
        <a:p>
          <a:r>
            <a:rPr lang="fr-FR" dirty="0"/>
            <a:t>Intervenants cadres régionaux + nationaux (selon disciplines)</a:t>
          </a:r>
          <a:endParaRPr lang="en-US" dirty="0"/>
        </a:p>
      </dgm:t>
    </dgm:pt>
    <dgm:pt modelId="{A16ADF56-574D-471A-A2BB-16F268916626}" type="parTrans" cxnId="{B04012D9-9FCB-4F98-A645-D4AE6E3BD79B}">
      <dgm:prSet/>
      <dgm:spPr/>
      <dgm:t>
        <a:bodyPr/>
        <a:lstStyle/>
        <a:p>
          <a:endParaRPr lang="en-US" sz="2400"/>
        </a:p>
      </dgm:t>
    </dgm:pt>
    <dgm:pt modelId="{C2F9CC08-33BA-4566-8F94-C2E9EFBCB87B}" type="sibTrans" cxnId="{B04012D9-9FCB-4F98-A645-D4AE6E3BD79B}">
      <dgm:prSet/>
      <dgm:spPr/>
      <dgm:t>
        <a:bodyPr/>
        <a:lstStyle/>
        <a:p>
          <a:endParaRPr lang="en-US"/>
        </a:p>
      </dgm:t>
    </dgm:pt>
    <dgm:pt modelId="{358B8B7A-7613-4E1B-9429-E8D24AA41034}" type="pres">
      <dgm:prSet presAssocID="{8D1733DE-A44B-451D-A645-F56415A1D27B}" presName="linear" presStyleCnt="0">
        <dgm:presLayoutVars>
          <dgm:animLvl val="lvl"/>
          <dgm:resizeHandles val="exact"/>
        </dgm:presLayoutVars>
      </dgm:prSet>
      <dgm:spPr/>
    </dgm:pt>
    <dgm:pt modelId="{57A83847-6D17-4513-8DC8-991DD9C231E7}" type="pres">
      <dgm:prSet presAssocID="{CFC95754-4924-4B02-BD01-FE93891854CA}" presName="parentText" presStyleLbl="node1" presStyleIdx="0" presStyleCnt="4">
        <dgm:presLayoutVars>
          <dgm:chMax val="0"/>
          <dgm:bulletEnabled val="1"/>
        </dgm:presLayoutVars>
      </dgm:prSet>
      <dgm:spPr/>
    </dgm:pt>
    <dgm:pt modelId="{1D8BCF67-57E9-4429-9979-E9A6026931C2}" type="pres">
      <dgm:prSet presAssocID="{E8EB5FC9-76F9-44C3-B395-3906B2D34D8A}" presName="spacer" presStyleCnt="0"/>
      <dgm:spPr/>
    </dgm:pt>
    <dgm:pt modelId="{4745D8BC-964F-48A5-B90F-B5185753196D}" type="pres">
      <dgm:prSet presAssocID="{F44EBD5A-C4D3-4310-A0DA-EFAE8DF14842}" presName="parentText" presStyleLbl="node1" presStyleIdx="1" presStyleCnt="4">
        <dgm:presLayoutVars>
          <dgm:chMax val="0"/>
          <dgm:bulletEnabled val="1"/>
        </dgm:presLayoutVars>
      </dgm:prSet>
      <dgm:spPr/>
    </dgm:pt>
    <dgm:pt modelId="{F6A36DC8-2FD8-4B57-8E4D-A7CA8F780050}" type="pres">
      <dgm:prSet presAssocID="{8A26B0F3-26C0-428A-86E4-595825A15E40}" presName="spacer" presStyleCnt="0"/>
      <dgm:spPr/>
    </dgm:pt>
    <dgm:pt modelId="{70D5FA61-B0B5-4208-B42D-A72757E37DA0}" type="pres">
      <dgm:prSet presAssocID="{1D4EC98F-9AF1-4871-A763-3B3D13EB437C}" presName="parentText" presStyleLbl="node1" presStyleIdx="2" presStyleCnt="4">
        <dgm:presLayoutVars>
          <dgm:chMax val="0"/>
          <dgm:bulletEnabled val="1"/>
        </dgm:presLayoutVars>
      </dgm:prSet>
      <dgm:spPr/>
    </dgm:pt>
    <dgm:pt modelId="{AB00C355-02F5-4700-A10D-CB9B54262109}" type="pres">
      <dgm:prSet presAssocID="{1E7B49B3-6891-40D2-A049-2CE03138EA7D}" presName="spacer" presStyleCnt="0"/>
      <dgm:spPr/>
    </dgm:pt>
    <dgm:pt modelId="{C0399F97-8ED5-4818-8B85-8E35A90BB018}" type="pres">
      <dgm:prSet presAssocID="{AEEF7A05-FFDD-4AB6-B3E0-172040EA22E8}" presName="parentText" presStyleLbl="node1" presStyleIdx="3" presStyleCnt="4">
        <dgm:presLayoutVars>
          <dgm:chMax val="0"/>
          <dgm:bulletEnabled val="1"/>
        </dgm:presLayoutVars>
      </dgm:prSet>
      <dgm:spPr/>
    </dgm:pt>
  </dgm:ptLst>
  <dgm:cxnLst>
    <dgm:cxn modelId="{37C41012-08B4-4259-BE9A-6594827A81FC}" type="presOf" srcId="{AEEF7A05-FFDD-4AB6-B3E0-172040EA22E8}" destId="{C0399F97-8ED5-4818-8B85-8E35A90BB018}" srcOrd="0" destOrd="0" presId="urn:microsoft.com/office/officeart/2005/8/layout/vList2"/>
    <dgm:cxn modelId="{9891432F-7662-443A-8040-E95F4AE92DAF}" srcId="{8D1733DE-A44B-451D-A645-F56415A1D27B}" destId="{1D4EC98F-9AF1-4871-A763-3B3D13EB437C}" srcOrd="2" destOrd="0" parTransId="{CBC9A6E9-F386-48C3-99D7-D5CA0E4AEB61}" sibTransId="{1E7B49B3-6891-40D2-A049-2CE03138EA7D}"/>
    <dgm:cxn modelId="{C7911431-F9EC-400B-8C6B-4788B361B6F6}" srcId="{8D1733DE-A44B-451D-A645-F56415A1D27B}" destId="{F44EBD5A-C4D3-4310-A0DA-EFAE8DF14842}" srcOrd="1" destOrd="0" parTransId="{F416185E-3C99-4777-948A-AE8731BA5753}" sibTransId="{8A26B0F3-26C0-428A-86E4-595825A15E40}"/>
    <dgm:cxn modelId="{B841226B-0DF7-436A-8948-F2B5AB293143}" type="presOf" srcId="{F44EBD5A-C4D3-4310-A0DA-EFAE8DF14842}" destId="{4745D8BC-964F-48A5-B90F-B5185753196D}" srcOrd="0" destOrd="0" presId="urn:microsoft.com/office/officeart/2005/8/layout/vList2"/>
    <dgm:cxn modelId="{9FD2EE74-1C16-43D4-B169-B5D00783798B}" srcId="{8D1733DE-A44B-451D-A645-F56415A1D27B}" destId="{CFC95754-4924-4B02-BD01-FE93891854CA}" srcOrd="0" destOrd="0" parTransId="{DBCE5CF2-7DB8-417B-844C-4286230538E3}" sibTransId="{E8EB5FC9-76F9-44C3-B395-3906B2D34D8A}"/>
    <dgm:cxn modelId="{BE6F3C89-137D-4587-B407-65B165409248}" type="presOf" srcId="{CFC95754-4924-4B02-BD01-FE93891854CA}" destId="{57A83847-6D17-4513-8DC8-991DD9C231E7}" srcOrd="0" destOrd="0" presId="urn:microsoft.com/office/officeart/2005/8/layout/vList2"/>
    <dgm:cxn modelId="{43907DA2-B612-4A68-AEA5-3CF3D3B2C672}" type="presOf" srcId="{1D4EC98F-9AF1-4871-A763-3B3D13EB437C}" destId="{70D5FA61-B0B5-4208-B42D-A72757E37DA0}" srcOrd="0" destOrd="0" presId="urn:microsoft.com/office/officeart/2005/8/layout/vList2"/>
    <dgm:cxn modelId="{DEEB0FA4-B110-47AD-8F5D-1A9C6DF1B28D}" type="presOf" srcId="{8D1733DE-A44B-451D-A645-F56415A1D27B}" destId="{358B8B7A-7613-4E1B-9429-E8D24AA41034}" srcOrd="0" destOrd="0" presId="urn:microsoft.com/office/officeart/2005/8/layout/vList2"/>
    <dgm:cxn modelId="{B04012D9-9FCB-4F98-A645-D4AE6E3BD79B}" srcId="{8D1733DE-A44B-451D-A645-F56415A1D27B}" destId="{AEEF7A05-FFDD-4AB6-B3E0-172040EA22E8}" srcOrd="3" destOrd="0" parTransId="{A16ADF56-574D-471A-A2BB-16F268916626}" sibTransId="{C2F9CC08-33BA-4566-8F94-C2E9EFBCB87B}"/>
    <dgm:cxn modelId="{86A70EDC-6A8A-4B48-808B-34155077199A}" type="presParOf" srcId="{358B8B7A-7613-4E1B-9429-E8D24AA41034}" destId="{57A83847-6D17-4513-8DC8-991DD9C231E7}" srcOrd="0" destOrd="0" presId="urn:microsoft.com/office/officeart/2005/8/layout/vList2"/>
    <dgm:cxn modelId="{E8A0AA85-5B14-4F33-9B4A-EFBE37D16A37}" type="presParOf" srcId="{358B8B7A-7613-4E1B-9429-E8D24AA41034}" destId="{1D8BCF67-57E9-4429-9979-E9A6026931C2}" srcOrd="1" destOrd="0" presId="urn:microsoft.com/office/officeart/2005/8/layout/vList2"/>
    <dgm:cxn modelId="{4B6F563C-16F4-4B4D-8215-8E77280D8CF4}" type="presParOf" srcId="{358B8B7A-7613-4E1B-9429-E8D24AA41034}" destId="{4745D8BC-964F-48A5-B90F-B5185753196D}" srcOrd="2" destOrd="0" presId="urn:microsoft.com/office/officeart/2005/8/layout/vList2"/>
    <dgm:cxn modelId="{CDA6DA04-65DF-4EDE-A51C-5C7D6D270741}" type="presParOf" srcId="{358B8B7A-7613-4E1B-9429-E8D24AA41034}" destId="{F6A36DC8-2FD8-4B57-8E4D-A7CA8F780050}" srcOrd="3" destOrd="0" presId="urn:microsoft.com/office/officeart/2005/8/layout/vList2"/>
    <dgm:cxn modelId="{4F49D564-1D85-4C18-AE46-22EBAF394D7F}" type="presParOf" srcId="{358B8B7A-7613-4E1B-9429-E8D24AA41034}" destId="{70D5FA61-B0B5-4208-B42D-A72757E37DA0}" srcOrd="4" destOrd="0" presId="urn:microsoft.com/office/officeart/2005/8/layout/vList2"/>
    <dgm:cxn modelId="{88E407D9-EAF5-4709-AF01-40A0173B2F2F}" type="presParOf" srcId="{358B8B7A-7613-4E1B-9429-E8D24AA41034}" destId="{AB00C355-02F5-4700-A10D-CB9B54262109}" srcOrd="5" destOrd="0" presId="urn:microsoft.com/office/officeart/2005/8/layout/vList2"/>
    <dgm:cxn modelId="{C658FF72-8354-45A3-BE30-5FD410727D06}" type="presParOf" srcId="{358B8B7A-7613-4E1B-9429-E8D24AA41034}" destId="{C0399F97-8ED5-4818-8B85-8E35A90BB01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48EF6C-DD1E-4502-A630-5819AF32B4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8C27705-6116-4D4D-98A8-CF7D788D9731}">
      <dgm:prSet custT="1"/>
      <dgm:spPr/>
      <dgm:t>
        <a:bodyPr/>
        <a:lstStyle/>
        <a:p>
          <a:pPr>
            <a:lnSpc>
              <a:spcPct val="100000"/>
            </a:lnSpc>
          </a:pPr>
          <a:r>
            <a:rPr lang="fr-FR" sz="1600" b="1" dirty="0"/>
            <a:t>Objectif fidéliser dans les clubs les pratiquants notamment les adolescents en leur proposant des activités en mixité </a:t>
          </a:r>
          <a:endParaRPr lang="en-US" sz="1600" b="1" dirty="0"/>
        </a:p>
      </dgm:t>
    </dgm:pt>
    <dgm:pt modelId="{2B4426D1-3AA1-46AC-87D3-2A4877771B03}" type="parTrans" cxnId="{63250425-53B0-4E1D-B5A7-6DC9C78AFC68}">
      <dgm:prSet/>
      <dgm:spPr/>
      <dgm:t>
        <a:bodyPr/>
        <a:lstStyle/>
        <a:p>
          <a:endParaRPr lang="en-US" b="1"/>
        </a:p>
      </dgm:t>
    </dgm:pt>
    <dgm:pt modelId="{0930D9C6-A4ED-4143-8E34-97FE07E29EFD}" type="sibTrans" cxnId="{63250425-53B0-4E1D-B5A7-6DC9C78AFC68}">
      <dgm:prSet/>
      <dgm:spPr/>
      <dgm:t>
        <a:bodyPr/>
        <a:lstStyle/>
        <a:p>
          <a:endParaRPr lang="en-US" b="1"/>
        </a:p>
      </dgm:t>
    </dgm:pt>
    <dgm:pt modelId="{7EE4D6EC-76D4-4442-9CBB-526A77ECD1BD}">
      <dgm:prSet custT="1"/>
      <dgm:spPr/>
      <dgm:t>
        <a:bodyPr/>
        <a:lstStyle/>
        <a:p>
          <a:pPr>
            <a:lnSpc>
              <a:spcPct val="100000"/>
            </a:lnSpc>
          </a:pPr>
          <a:r>
            <a:rPr lang="fr-FR" sz="1600" b="1" dirty="0"/>
            <a:t>Public cadres ou gymnastes adultes GAF, GAM, GR souhaitant s’initier et développer au sein du clubs ces activités
</a:t>
          </a:r>
          <a:endParaRPr lang="en-US" sz="1600" b="1" dirty="0"/>
        </a:p>
      </dgm:t>
    </dgm:pt>
    <dgm:pt modelId="{2E5E53EF-6F09-4C6F-94D2-A0DA48ABBC62}" type="parTrans" cxnId="{B9D6084C-9915-4DDD-B69A-551D802E0127}">
      <dgm:prSet/>
      <dgm:spPr/>
      <dgm:t>
        <a:bodyPr/>
        <a:lstStyle/>
        <a:p>
          <a:endParaRPr lang="en-US" b="1"/>
        </a:p>
      </dgm:t>
    </dgm:pt>
    <dgm:pt modelId="{E29FD0E0-A270-4AD6-A66D-5A1C065DF146}" type="sibTrans" cxnId="{B9D6084C-9915-4DDD-B69A-551D802E0127}">
      <dgm:prSet/>
      <dgm:spPr/>
      <dgm:t>
        <a:bodyPr/>
        <a:lstStyle/>
        <a:p>
          <a:endParaRPr lang="en-US" b="1"/>
        </a:p>
      </dgm:t>
    </dgm:pt>
    <dgm:pt modelId="{E536F82F-0391-412E-8318-8410B816C37C}">
      <dgm:prSet custT="1"/>
      <dgm:spPr/>
      <dgm:t>
        <a:bodyPr/>
        <a:lstStyle/>
        <a:p>
          <a:pPr>
            <a:lnSpc>
              <a:spcPct val="100000"/>
            </a:lnSpc>
          </a:pPr>
          <a:r>
            <a:rPr lang="fr-FR" sz="1600" b="1" dirty="0">
              <a:solidFill>
                <a:schemeClr val="tx1"/>
              </a:solidFill>
            </a:rPr>
            <a:t>Intervenants cadres régionaux  et ou </a:t>
          </a:r>
          <a:r>
            <a:rPr lang="fr-FR" sz="1600" b="1">
              <a:solidFill>
                <a:schemeClr val="tx1"/>
              </a:solidFill>
            </a:rPr>
            <a:t>nationaux </a:t>
          </a:r>
          <a:endParaRPr lang="en-US" sz="1600" b="1" dirty="0"/>
        </a:p>
      </dgm:t>
    </dgm:pt>
    <dgm:pt modelId="{78FD8AE5-36EB-4540-A9DE-C8CD663AD4AE}" type="parTrans" cxnId="{CBEBA22C-D3E8-432B-9893-4147354C63CA}">
      <dgm:prSet/>
      <dgm:spPr/>
      <dgm:t>
        <a:bodyPr/>
        <a:lstStyle/>
        <a:p>
          <a:endParaRPr lang="en-US" b="1"/>
        </a:p>
      </dgm:t>
    </dgm:pt>
    <dgm:pt modelId="{377FE403-F47C-4512-A3C7-ABA4803D55C4}" type="sibTrans" cxnId="{CBEBA22C-D3E8-432B-9893-4147354C63CA}">
      <dgm:prSet/>
      <dgm:spPr/>
      <dgm:t>
        <a:bodyPr/>
        <a:lstStyle/>
        <a:p>
          <a:endParaRPr lang="en-US" b="1"/>
        </a:p>
      </dgm:t>
    </dgm:pt>
    <dgm:pt modelId="{BB870E65-1AE9-4BBA-A50C-5FE97034D437}" type="pres">
      <dgm:prSet presAssocID="{4C48EF6C-DD1E-4502-A630-5819AF32B46E}" presName="root" presStyleCnt="0">
        <dgm:presLayoutVars>
          <dgm:dir/>
          <dgm:resizeHandles val="exact"/>
        </dgm:presLayoutVars>
      </dgm:prSet>
      <dgm:spPr/>
    </dgm:pt>
    <dgm:pt modelId="{8EE914CA-6BA0-4D18-AE3E-301257091E17}" type="pres">
      <dgm:prSet presAssocID="{98C27705-6116-4D4D-98A8-CF7D788D9731}" presName="compNode" presStyleCnt="0"/>
      <dgm:spPr/>
    </dgm:pt>
    <dgm:pt modelId="{1E36913F-B37C-437C-82E1-CAFF37653AD3}" type="pres">
      <dgm:prSet presAssocID="{98C27705-6116-4D4D-98A8-CF7D788D9731}" presName="bgRect" presStyleLbl="bgShp" presStyleIdx="0" presStyleCnt="3"/>
      <dgm:spPr/>
    </dgm:pt>
    <dgm:pt modelId="{3E96611E-A88B-4ACA-AE41-965690751373}" type="pres">
      <dgm:prSet presAssocID="{98C27705-6116-4D4D-98A8-CF7D788D973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5A353726-B8C5-4017-9709-F585CF11A2F1}" type="pres">
      <dgm:prSet presAssocID="{98C27705-6116-4D4D-98A8-CF7D788D9731}" presName="spaceRect" presStyleCnt="0"/>
      <dgm:spPr/>
    </dgm:pt>
    <dgm:pt modelId="{C28D05D2-8B8D-4D46-96A7-9F322CF7D0AF}" type="pres">
      <dgm:prSet presAssocID="{98C27705-6116-4D4D-98A8-CF7D788D9731}" presName="parTx" presStyleLbl="revTx" presStyleIdx="0" presStyleCnt="3" custScaleX="100000" custScaleY="100000">
        <dgm:presLayoutVars>
          <dgm:chMax val="0"/>
          <dgm:chPref val="0"/>
        </dgm:presLayoutVars>
      </dgm:prSet>
      <dgm:spPr/>
    </dgm:pt>
    <dgm:pt modelId="{CF895F82-D667-47BE-821D-2D0FD0ECCB39}" type="pres">
      <dgm:prSet presAssocID="{0930D9C6-A4ED-4143-8E34-97FE07E29EFD}" presName="sibTrans" presStyleCnt="0"/>
      <dgm:spPr/>
    </dgm:pt>
    <dgm:pt modelId="{A2070E0F-236A-44A5-BA4B-3917697619BC}" type="pres">
      <dgm:prSet presAssocID="{7EE4D6EC-76D4-4442-9CBB-526A77ECD1BD}" presName="compNode" presStyleCnt="0"/>
      <dgm:spPr/>
    </dgm:pt>
    <dgm:pt modelId="{C6F14A2E-846F-4BE1-BAB7-D77295AFD4C0}" type="pres">
      <dgm:prSet presAssocID="{7EE4D6EC-76D4-4442-9CBB-526A77ECD1BD}" presName="bgRect" presStyleLbl="bgShp" presStyleIdx="1" presStyleCnt="3"/>
      <dgm:spPr/>
    </dgm:pt>
    <dgm:pt modelId="{662707A1-B58D-49E7-82F9-36B8F1BA8814}" type="pres">
      <dgm:prSet presAssocID="{7EE4D6EC-76D4-4442-9CBB-526A77ECD1BD}"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st"/>
        </a:ext>
      </dgm:extLst>
    </dgm:pt>
    <dgm:pt modelId="{06A1581A-7E1E-40F4-AC4C-94D988C363B3}" type="pres">
      <dgm:prSet presAssocID="{7EE4D6EC-76D4-4442-9CBB-526A77ECD1BD}" presName="spaceRect" presStyleCnt="0"/>
      <dgm:spPr/>
    </dgm:pt>
    <dgm:pt modelId="{A012D422-36B9-44C5-93B1-4E1A12DE4A74}" type="pres">
      <dgm:prSet presAssocID="{7EE4D6EC-76D4-4442-9CBB-526A77ECD1BD}" presName="parTx" presStyleLbl="revTx" presStyleIdx="1" presStyleCnt="3">
        <dgm:presLayoutVars>
          <dgm:chMax val="0"/>
          <dgm:chPref val="0"/>
        </dgm:presLayoutVars>
      </dgm:prSet>
      <dgm:spPr/>
    </dgm:pt>
    <dgm:pt modelId="{7551E7FA-ABE5-4F62-9788-721EC2301165}" type="pres">
      <dgm:prSet presAssocID="{E29FD0E0-A270-4AD6-A66D-5A1C065DF146}" presName="sibTrans" presStyleCnt="0"/>
      <dgm:spPr/>
    </dgm:pt>
    <dgm:pt modelId="{8FA262D7-968B-4E01-BF8F-1579F2D38D77}" type="pres">
      <dgm:prSet presAssocID="{E536F82F-0391-412E-8318-8410B816C37C}" presName="compNode" presStyleCnt="0"/>
      <dgm:spPr/>
    </dgm:pt>
    <dgm:pt modelId="{4F78159A-AFF4-47AF-8DFB-A3A565D14232}" type="pres">
      <dgm:prSet presAssocID="{E536F82F-0391-412E-8318-8410B816C37C}" presName="bgRect" presStyleLbl="bgShp" presStyleIdx="2" presStyleCnt="3"/>
      <dgm:spPr/>
    </dgm:pt>
    <dgm:pt modelId="{1622F546-C6C0-4326-A037-CE6BC3324E1A}" type="pres">
      <dgm:prSet presAssocID="{E536F82F-0391-412E-8318-8410B816C37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AB7CF531-726F-4D54-8F15-DDAB096CAEF8}" type="pres">
      <dgm:prSet presAssocID="{E536F82F-0391-412E-8318-8410B816C37C}" presName="spaceRect" presStyleCnt="0"/>
      <dgm:spPr/>
    </dgm:pt>
    <dgm:pt modelId="{750A4606-BAEC-47ED-8D0C-22CEC2F5F636}" type="pres">
      <dgm:prSet presAssocID="{E536F82F-0391-412E-8318-8410B816C37C}" presName="parTx" presStyleLbl="revTx" presStyleIdx="2" presStyleCnt="3">
        <dgm:presLayoutVars>
          <dgm:chMax val="0"/>
          <dgm:chPref val="0"/>
        </dgm:presLayoutVars>
      </dgm:prSet>
      <dgm:spPr/>
    </dgm:pt>
  </dgm:ptLst>
  <dgm:cxnLst>
    <dgm:cxn modelId="{BE67BB1A-9FD4-496E-BB67-9858B3233957}" type="presOf" srcId="{98C27705-6116-4D4D-98A8-CF7D788D9731}" destId="{C28D05D2-8B8D-4D46-96A7-9F322CF7D0AF}" srcOrd="0" destOrd="0" presId="urn:microsoft.com/office/officeart/2018/2/layout/IconVerticalSolidList"/>
    <dgm:cxn modelId="{63250425-53B0-4E1D-B5A7-6DC9C78AFC68}" srcId="{4C48EF6C-DD1E-4502-A630-5819AF32B46E}" destId="{98C27705-6116-4D4D-98A8-CF7D788D9731}" srcOrd="0" destOrd="0" parTransId="{2B4426D1-3AA1-46AC-87D3-2A4877771B03}" sibTransId="{0930D9C6-A4ED-4143-8E34-97FE07E29EFD}"/>
    <dgm:cxn modelId="{CBEBA22C-D3E8-432B-9893-4147354C63CA}" srcId="{4C48EF6C-DD1E-4502-A630-5819AF32B46E}" destId="{E536F82F-0391-412E-8318-8410B816C37C}" srcOrd="2" destOrd="0" parTransId="{78FD8AE5-36EB-4540-A9DE-C8CD663AD4AE}" sibTransId="{377FE403-F47C-4512-A3C7-ABA4803D55C4}"/>
    <dgm:cxn modelId="{B9D6084C-9915-4DDD-B69A-551D802E0127}" srcId="{4C48EF6C-DD1E-4502-A630-5819AF32B46E}" destId="{7EE4D6EC-76D4-4442-9CBB-526A77ECD1BD}" srcOrd="1" destOrd="0" parTransId="{2E5E53EF-6F09-4C6F-94D2-A0DA48ABBC62}" sibTransId="{E29FD0E0-A270-4AD6-A66D-5A1C065DF146}"/>
    <dgm:cxn modelId="{9105AE93-618F-40CC-8CD8-ED4BF9940134}" type="presOf" srcId="{7EE4D6EC-76D4-4442-9CBB-526A77ECD1BD}" destId="{A012D422-36B9-44C5-93B1-4E1A12DE4A74}" srcOrd="0" destOrd="0" presId="urn:microsoft.com/office/officeart/2018/2/layout/IconVerticalSolidList"/>
    <dgm:cxn modelId="{2322F2CC-FA94-496F-BB44-39AC2B37C3D5}" type="presOf" srcId="{E536F82F-0391-412E-8318-8410B816C37C}" destId="{750A4606-BAEC-47ED-8D0C-22CEC2F5F636}" srcOrd="0" destOrd="0" presId="urn:microsoft.com/office/officeart/2018/2/layout/IconVerticalSolidList"/>
    <dgm:cxn modelId="{4A5C30DC-A5E2-4D8B-AF8B-F4213A93B6EC}" type="presOf" srcId="{4C48EF6C-DD1E-4502-A630-5819AF32B46E}" destId="{BB870E65-1AE9-4BBA-A50C-5FE97034D437}" srcOrd="0" destOrd="0" presId="urn:microsoft.com/office/officeart/2018/2/layout/IconVerticalSolidList"/>
    <dgm:cxn modelId="{9B7395B9-5E85-4DF8-B05C-357381441A04}" type="presParOf" srcId="{BB870E65-1AE9-4BBA-A50C-5FE97034D437}" destId="{8EE914CA-6BA0-4D18-AE3E-301257091E17}" srcOrd="0" destOrd="0" presId="urn:microsoft.com/office/officeart/2018/2/layout/IconVerticalSolidList"/>
    <dgm:cxn modelId="{72318886-A8B9-4D0B-A5C5-0764F8DFA3CA}" type="presParOf" srcId="{8EE914CA-6BA0-4D18-AE3E-301257091E17}" destId="{1E36913F-B37C-437C-82E1-CAFF37653AD3}" srcOrd="0" destOrd="0" presId="urn:microsoft.com/office/officeart/2018/2/layout/IconVerticalSolidList"/>
    <dgm:cxn modelId="{EC274F67-BC88-4D09-8AC2-C1A8DA057C93}" type="presParOf" srcId="{8EE914CA-6BA0-4D18-AE3E-301257091E17}" destId="{3E96611E-A88B-4ACA-AE41-965690751373}" srcOrd="1" destOrd="0" presId="urn:microsoft.com/office/officeart/2018/2/layout/IconVerticalSolidList"/>
    <dgm:cxn modelId="{2E4BF18C-4AFD-407C-AC6F-BC8FD28D50F5}" type="presParOf" srcId="{8EE914CA-6BA0-4D18-AE3E-301257091E17}" destId="{5A353726-B8C5-4017-9709-F585CF11A2F1}" srcOrd="2" destOrd="0" presId="urn:microsoft.com/office/officeart/2018/2/layout/IconVerticalSolidList"/>
    <dgm:cxn modelId="{7094926E-2D04-4979-A0D9-036193429F98}" type="presParOf" srcId="{8EE914CA-6BA0-4D18-AE3E-301257091E17}" destId="{C28D05D2-8B8D-4D46-96A7-9F322CF7D0AF}" srcOrd="3" destOrd="0" presId="urn:microsoft.com/office/officeart/2018/2/layout/IconVerticalSolidList"/>
    <dgm:cxn modelId="{2674831F-4FD8-47AF-B40B-6A1FDF1E6700}" type="presParOf" srcId="{BB870E65-1AE9-4BBA-A50C-5FE97034D437}" destId="{CF895F82-D667-47BE-821D-2D0FD0ECCB39}" srcOrd="1" destOrd="0" presId="urn:microsoft.com/office/officeart/2018/2/layout/IconVerticalSolidList"/>
    <dgm:cxn modelId="{1B57173E-F940-48E4-95C8-F1B1BADC095B}" type="presParOf" srcId="{BB870E65-1AE9-4BBA-A50C-5FE97034D437}" destId="{A2070E0F-236A-44A5-BA4B-3917697619BC}" srcOrd="2" destOrd="0" presId="urn:microsoft.com/office/officeart/2018/2/layout/IconVerticalSolidList"/>
    <dgm:cxn modelId="{D91E2340-8B06-4252-925D-A6BB239D8361}" type="presParOf" srcId="{A2070E0F-236A-44A5-BA4B-3917697619BC}" destId="{C6F14A2E-846F-4BE1-BAB7-D77295AFD4C0}" srcOrd="0" destOrd="0" presId="urn:microsoft.com/office/officeart/2018/2/layout/IconVerticalSolidList"/>
    <dgm:cxn modelId="{27E382FB-12F9-436E-946A-E2E459E2AD7B}" type="presParOf" srcId="{A2070E0F-236A-44A5-BA4B-3917697619BC}" destId="{662707A1-B58D-49E7-82F9-36B8F1BA8814}" srcOrd="1" destOrd="0" presId="urn:microsoft.com/office/officeart/2018/2/layout/IconVerticalSolidList"/>
    <dgm:cxn modelId="{47E38AB9-BC39-4F52-B12C-DB0FC17E9945}" type="presParOf" srcId="{A2070E0F-236A-44A5-BA4B-3917697619BC}" destId="{06A1581A-7E1E-40F4-AC4C-94D988C363B3}" srcOrd="2" destOrd="0" presId="urn:microsoft.com/office/officeart/2018/2/layout/IconVerticalSolidList"/>
    <dgm:cxn modelId="{3EB361E5-7D2D-4314-A0BE-7A1C4873AA5C}" type="presParOf" srcId="{A2070E0F-236A-44A5-BA4B-3917697619BC}" destId="{A012D422-36B9-44C5-93B1-4E1A12DE4A74}" srcOrd="3" destOrd="0" presId="urn:microsoft.com/office/officeart/2018/2/layout/IconVerticalSolidList"/>
    <dgm:cxn modelId="{BA48FC83-C038-49E2-848D-A560714ECB04}" type="presParOf" srcId="{BB870E65-1AE9-4BBA-A50C-5FE97034D437}" destId="{7551E7FA-ABE5-4F62-9788-721EC2301165}" srcOrd="3" destOrd="0" presId="urn:microsoft.com/office/officeart/2018/2/layout/IconVerticalSolidList"/>
    <dgm:cxn modelId="{C0E62E61-3D2A-4952-A683-1EA31D77D4D6}" type="presParOf" srcId="{BB870E65-1AE9-4BBA-A50C-5FE97034D437}" destId="{8FA262D7-968B-4E01-BF8F-1579F2D38D77}" srcOrd="4" destOrd="0" presId="urn:microsoft.com/office/officeart/2018/2/layout/IconVerticalSolidList"/>
    <dgm:cxn modelId="{F378DA9A-10F1-47EC-AE1B-A68D2E3E970C}" type="presParOf" srcId="{8FA262D7-968B-4E01-BF8F-1579F2D38D77}" destId="{4F78159A-AFF4-47AF-8DFB-A3A565D14232}" srcOrd="0" destOrd="0" presId="urn:microsoft.com/office/officeart/2018/2/layout/IconVerticalSolidList"/>
    <dgm:cxn modelId="{7D0C4A16-7226-42B9-872B-2112D6755979}" type="presParOf" srcId="{8FA262D7-968B-4E01-BF8F-1579F2D38D77}" destId="{1622F546-C6C0-4326-A037-CE6BC3324E1A}" srcOrd="1" destOrd="0" presId="urn:microsoft.com/office/officeart/2018/2/layout/IconVerticalSolidList"/>
    <dgm:cxn modelId="{07D5CB6F-C601-4A51-90AB-B8C1564AE7C0}" type="presParOf" srcId="{8FA262D7-968B-4E01-BF8F-1579F2D38D77}" destId="{AB7CF531-726F-4D54-8F15-DDAB096CAEF8}" srcOrd="2" destOrd="0" presId="urn:microsoft.com/office/officeart/2018/2/layout/IconVerticalSolidList"/>
    <dgm:cxn modelId="{CD71C3D5-DCED-487B-AC8A-42CFE9985B01}" type="presParOf" srcId="{8FA262D7-968B-4E01-BF8F-1579F2D38D77}" destId="{750A4606-BAEC-47ED-8D0C-22CEC2F5F63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26106B-D140-4C19-8B3D-2F4CBB3691FB}"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66B679B-CFD0-489E-9EAD-90C32D3BF183}">
      <dgm:prSet custT="1"/>
      <dgm:spPr/>
      <dgm:t>
        <a:bodyPr/>
        <a:lstStyle/>
        <a:p>
          <a:pPr marL="0" lvl="0" indent="0" algn="ctr" defTabSz="844550">
            <a:lnSpc>
              <a:spcPct val="90000"/>
            </a:lnSpc>
            <a:spcBef>
              <a:spcPct val="0"/>
            </a:spcBef>
            <a:spcAft>
              <a:spcPct val="35000"/>
            </a:spcAft>
            <a:buNone/>
          </a:pPr>
          <a:r>
            <a:rPr lang="fr-FR" sz="1900" b="1" kern="1200" dirty="0">
              <a:solidFill>
                <a:prstClr val="white"/>
              </a:solidFill>
              <a:latin typeface="Calibri" panose="020F0502020204030204"/>
              <a:ea typeface="+mn-ea"/>
              <a:cs typeface="+mn-cs"/>
            </a:rPr>
            <a:t>Objectif : </a:t>
          </a:r>
        </a:p>
        <a:p>
          <a:pPr marL="0" lvl="0" indent="0" algn="ctr" defTabSz="844550">
            <a:lnSpc>
              <a:spcPct val="90000"/>
            </a:lnSpc>
            <a:spcBef>
              <a:spcPct val="0"/>
            </a:spcBef>
            <a:spcAft>
              <a:spcPct val="35000"/>
            </a:spcAft>
            <a:buNone/>
          </a:pPr>
          <a:r>
            <a:rPr lang="fr-FR" sz="1900" kern="1200" dirty="0">
              <a:solidFill>
                <a:prstClr val="white"/>
              </a:solidFill>
              <a:latin typeface="Calibri" panose="020F0502020204030204"/>
              <a:ea typeface="+mn-ea"/>
              <a:cs typeface="+mn-cs"/>
            </a:rPr>
            <a:t>Enrichir les compétences de vos entraîneurs   </a:t>
          </a:r>
          <a:endParaRPr lang="en-US" sz="1900" kern="1200" dirty="0">
            <a:solidFill>
              <a:prstClr val="white"/>
            </a:solidFill>
            <a:latin typeface="Calibri" panose="020F0502020204030204"/>
            <a:ea typeface="+mn-ea"/>
            <a:cs typeface="+mn-cs"/>
          </a:endParaRPr>
        </a:p>
      </dgm:t>
    </dgm:pt>
    <dgm:pt modelId="{37DCC81D-9795-4C0E-863F-EB2CA341EBAD}" type="parTrans" cxnId="{F6A6684C-0D0B-4784-A4B3-838360DC8963}">
      <dgm:prSet/>
      <dgm:spPr/>
      <dgm:t>
        <a:bodyPr/>
        <a:lstStyle/>
        <a:p>
          <a:endParaRPr lang="en-US" sz="2400"/>
        </a:p>
      </dgm:t>
    </dgm:pt>
    <dgm:pt modelId="{D4EEF903-CFEF-48C6-A046-A784859C5EDA}" type="sibTrans" cxnId="{F6A6684C-0D0B-4784-A4B3-838360DC8963}">
      <dgm:prSet/>
      <dgm:spPr/>
      <dgm:t>
        <a:bodyPr/>
        <a:lstStyle/>
        <a:p>
          <a:endParaRPr lang="en-US"/>
        </a:p>
      </dgm:t>
    </dgm:pt>
    <dgm:pt modelId="{2DA1FC59-5CE2-4831-ADE4-3E4B8A218BBD}">
      <dgm:prSet/>
      <dgm:spPr/>
      <dgm:t>
        <a:bodyPr/>
        <a:lstStyle/>
        <a:p>
          <a:r>
            <a:rPr lang="fr-FR" b="1" dirty="0"/>
            <a:t>Public :</a:t>
          </a:r>
        </a:p>
        <a:p>
          <a:r>
            <a:rPr lang="fr-FR" b="1" dirty="0"/>
            <a:t> </a:t>
          </a:r>
          <a:r>
            <a:rPr lang="fr-FR" dirty="0"/>
            <a:t>entraîneurs en charge des groupes de performance ou ayant des gymnastes en coupe formation </a:t>
          </a:r>
          <a:endParaRPr lang="en-US" dirty="0"/>
        </a:p>
      </dgm:t>
    </dgm:pt>
    <dgm:pt modelId="{2B3D03A1-ADA6-4584-AE2C-04E3F94BA326}" type="parTrans" cxnId="{95C292F0-5346-4A36-9FC6-064AFA3C58CF}">
      <dgm:prSet/>
      <dgm:spPr/>
      <dgm:t>
        <a:bodyPr/>
        <a:lstStyle/>
        <a:p>
          <a:endParaRPr lang="en-US" sz="2400"/>
        </a:p>
      </dgm:t>
    </dgm:pt>
    <dgm:pt modelId="{5343EA34-51AC-4545-9D14-30BDF5CBA137}" type="sibTrans" cxnId="{95C292F0-5346-4A36-9FC6-064AFA3C58CF}">
      <dgm:prSet/>
      <dgm:spPr/>
      <dgm:t>
        <a:bodyPr/>
        <a:lstStyle/>
        <a:p>
          <a:endParaRPr lang="en-US"/>
        </a:p>
      </dgm:t>
    </dgm:pt>
    <dgm:pt modelId="{3BE25414-50A1-4778-935B-375888804FCD}">
      <dgm:prSet/>
      <dgm:spPr/>
      <dgm:t>
        <a:bodyPr/>
        <a:lstStyle/>
        <a:p>
          <a:r>
            <a:rPr lang="fr-FR" b="1" dirty="0"/>
            <a:t>Intervenants : </a:t>
          </a:r>
        </a:p>
        <a:p>
          <a:r>
            <a:rPr lang="fr-FR" dirty="0"/>
            <a:t>Entraîneurs experts</a:t>
          </a:r>
          <a:endParaRPr lang="en-US" dirty="0"/>
        </a:p>
      </dgm:t>
    </dgm:pt>
    <dgm:pt modelId="{764A4BFE-FB71-424E-982E-118748ABC533}" type="parTrans" cxnId="{85FD0296-05CE-4391-9E92-36D80C1ADCAB}">
      <dgm:prSet/>
      <dgm:spPr/>
      <dgm:t>
        <a:bodyPr/>
        <a:lstStyle/>
        <a:p>
          <a:endParaRPr lang="en-US" sz="2400"/>
        </a:p>
      </dgm:t>
    </dgm:pt>
    <dgm:pt modelId="{9D8977AA-8197-4E16-8E59-17665301B2EE}" type="sibTrans" cxnId="{85FD0296-05CE-4391-9E92-36D80C1ADCAB}">
      <dgm:prSet/>
      <dgm:spPr/>
      <dgm:t>
        <a:bodyPr/>
        <a:lstStyle/>
        <a:p>
          <a:endParaRPr lang="en-US"/>
        </a:p>
      </dgm:t>
    </dgm:pt>
    <dgm:pt modelId="{996CB926-F54C-4E1A-B22F-CC27FE11838C}" type="pres">
      <dgm:prSet presAssocID="{4026106B-D140-4C19-8B3D-2F4CBB3691FB}" presName="diagram" presStyleCnt="0">
        <dgm:presLayoutVars>
          <dgm:chPref val="1"/>
          <dgm:dir/>
          <dgm:animOne val="branch"/>
          <dgm:animLvl val="lvl"/>
          <dgm:resizeHandles/>
        </dgm:presLayoutVars>
      </dgm:prSet>
      <dgm:spPr/>
    </dgm:pt>
    <dgm:pt modelId="{A1398AE2-F146-4AD7-883F-7F07A46A4538}" type="pres">
      <dgm:prSet presAssocID="{366B679B-CFD0-489E-9EAD-90C32D3BF183}" presName="root" presStyleCnt="0"/>
      <dgm:spPr/>
    </dgm:pt>
    <dgm:pt modelId="{A34CAAA5-3A01-41BA-87E9-7EAE991ED2DB}" type="pres">
      <dgm:prSet presAssocID="{366B679B-CFD0-489E-9EAD-90C32D3BF183}" presName="rootComposite" presStyleCnt="0"/>
      <dgm:spPr/>
    </dgm:pt>
    <dgm:pt modelId="{A4D22C3D-6021-4017-A5CC-756B6BB7B25E}" type="pres">
      <dgm:prSet presAssocID="{366B679B-CFD0-489E-9EAD-90C32D3BF183}" presName="rootText" presStyleLbl="node1" presStyleIdx="0" presStyleCnt="3" custScaleX="123913" custScaleY="139426" custLinFactNeighborY="2177"/>
      <dgm:spPr/>
    </dgm:pt>
    <dgm:pt modelId="{1B60ADEB-4772-4E44-B13F-260115A9B8E1}" type="pres">
      <dgm:prSet presAssocID="{366B679B-CFD0-489E-9EAD-90C32D3BF183}" presName="rootConnector" presStyleLbl="node1" presStyleIdx="0" presStyleCnt="3"/>
      <dgm:spPr/>
    </dgm:pt>
    <dgm:pt modelId="{1A91C9BD-F37C-48F8-AE8C-44F2F4A4BBB9}" type="pres">
      <dgm:prSet presAssocID="{366B679B-CFD0-489E-9EAD-90C32D3BF183}" presName="childShape" presStyleCnt="0"/>
      <dgm:spPr/>
    </dgm:pt>
    <dgm:pt modelId="{C0D69EE0-E3E0-43F2-B65A-897E4C493B90}" type="pres">
      <dgm:prSet presAssocID="{2DA1FC59-5CE2-4831-ADE4-3E4B8A218BBD}" presName="root" presStyleCnt="0"/>
      <dgm:spPr/>
    </dgm:pt>
    <dgm:pt modelId="{98BAAC0E-AAF9-4FCA-8C14-6284C46F54AE}" type="pres">
      <dgm:prSet presAssocID="{2DA1FC59-5CE2-4831-ADE4-3E4B8A218BBD}" presName="rootComposite" presStyleCnt="0"/>
      <dgm:spPr/>
    </dgm:pt>
    <dgm:pt modelId="{AD094629-ED67-4147-A771-3A3A94DE88D5}" type="pres">
      <dgm:prSet presAssocID="{2DA1FC59-5CE2-4831-ADE4-3E4B8A218BBD}" presName="rootText" presStyleLbl="node1" presStyleIdx="1" presStyleCnt="3" custScaleX="117520" custScaleY="143158"/>
      <dgm:spPr/>
    </dgm:pt>
    <dgm:pt modelId="{89D38FA7-7815-4240-944D-B137B0C06505}" type="pres">
      <dgm:prSet presAssocID="{2DA1FC59-5CE2-4831-ADE4-3E4B8A218BBD}" presName="rootConnector" presStyleLbl="node1" presStyleIdx="1" presStyleCnt="3"/>
      <dgm:spPr/>
    </dgm:pt>
    <dgm:pt modelId="{9F0498F3-5D62-451B-BA52-CCEE8E036055}" type="pres">
      <dgm:prSet presAssocID="{2DA1FC59-5CE2-4831-ADE4-3E4B8A218BBD}" presName="childShape" presStyleCnt="0"/>
      <dgm:spPr/>
    </dgm:pt>
    <dgm:pt modelId="{29696BF8-F8B4-4A52-A854-D39B3166F3B0}" type="pres">
      <dgm:prSet presAssocID="{3BE25414-50A1-4778-935B-375888804FCD}" presName="root" presStyleCnt="0"/>
      <dgm:spPr/>
    </dgm:pt>
    <dgm:pt modelId="{E1C47A4C-A52B-4C9B-AFDC-056A93E8C1FA}" type="pres">
      <dgm:prSet presAssocID="{3BE25414-50A1-4778-935B-375888804FCD}" presName="rootComposite" presStyleCnt="0"/>
      <dgm:spPr/>
    </dgm:pt>
    <dgm:pt modelId="{C50DC32B-EBB1-48FB-BADB-F3596FCC0518}" type="pres">
      <dgm:prSet presAssocID="{3BE25414-50A1-4778-935B-375888804FCD}" presName="rootText" presStyleLbl="node1" presStyleIdx="2" presStyleCnt="3" custScaleX="114132" custScaleY="136824"/>
      <dgm:spPr/>
    </dgm:pt>
    <dgm:pt modelId="{80D33752-EF0F-4613-B558-203D8F11AEA2}" type="pres">
      <dgm:prSet presAssocID="{3BE25414-50A1-4778-935B-375888804FCD}" presName="rootConnector" presStyleLbl="node1" presStyleIdx="2" presStyleCnt="3"/>
      <dgm:spPr/>
    </dgm:pt>
    <dgm:pt modelId="{4C97954B-903F-4B46-BC29-AA1C6EA9E4C0}" type="pres">
      <dgm:prSet presAssocID="{3BE25414-50A1-4778-935B-375888804FCD}" presName="childShape" presStyleCnt="0"/>
      <dgm:spPr/>
    </dgm:pt>
  </dgm:ptLst>
  <dgm:cxnLst>
    <dgm:cxn modelId="{F3014830-55BF-4325-869B-718C2737ADB5}" type="presOf" srcId="{3BE25414-50A1-4778-935B-375888804FCD}" destId="{C50DC32B-EBB1-48FB-BADB-F3596FCC0518}" srcOrd="0" destOrd="0" presId="urn:microsoft.com/office/officeart/2005/8/layout/hierarchy3"/>
    <dgm:cxn modelId="{F6A6684C-0D0B-4784-A4B3-838360DC8963}" srcId="{4026106B-D140-4C19-8B3D-2F4CBB3691FB}" destId="{366B679B-CFD0-489E-9EAD-90C32D3BF183}" srcOrd="0" destOrd="0" parTransId="{37DCC81D-9795-4C0E-863F-EB2CA341EBAD}" sibTransId="{D4EEF903-CFEF-48C6-A046-A784859C5EDA}"/>
    <dgm:cxn modelId="{97189580-3EB4-48AB-B4D4-96AF0C6B1E4F}" type="presOf" srcId="{366B679B-CFD0-489E-9EAD-90C32D3BF183}" destId="{1B60ADEB-4772-4E44-B13F-260115A9B8E1}" srcOrd="1" destOrd="0" presId="urn:microsoft.com/office/officeart/2005/8/layout/hierarchy3"/>
    <dgm:cxn modelId="{879FC689-DCC9-464F-8C6E-1F1A8C498BF8}" type="presOf" srcId="{3BE25414-50A1-4778-935B-375888804FCD}" destId="{80D33752-EF0F-4613-B558-203D8F11AEA2}" srcOrd="1" destOrd="0" presId="urn:microsoft.com/office/officeart/2005/8/layout/hierarchy3"/>
    <dgm:cxn modelId="{85FD0296-05CE-4391-9E92-36D80C1ADCAB}" srcId="{4026106B-D140-4C19-8B3D-2F4CBB3691FB}" destId="{3BE25414-50A1-4778-935B-375888804FCD}" srcOrd="2" destOrd="0" parTransId="{764A4BFE-FB71-424E-982E-118748ABC533}" sibTransId="{9D8977AA-8197-4E16-8E59-17665301B2EE}"/>
    <dgm:cxn modelId="{A335689E-8043-466B-A7AA-88AEED413EE3}" type="presOf" srcId="{2DA1FC59-5CE2-4831-ADE4-3E4B8A218BBD}" destId="{89D38FA7-7815-4240-944D-B137B0C06505}" srcOrd="1" destOrd="0" presId="urn:microsoft.com/office/officeart/2005/8/layout/hierarchy3"/>
    <dgm:cxn modelId="{A1D8E2A6-ACF9-4331-B91A-2B3BCC3F281F}" type="presOf" srcId="{366B679B-CFD0-489E-9EAD-90C32D3BF183}" destId="{A4D22C3D-6021-4017-A5CC-756B6BB7B25E}" srcOrd="0" destOrd="0" presId="urn:microsoft.com/office/officeart/2005/8/layout/hierarchy3"/>
    <dgm:cxn modelId="{01F4A8D2-DDD6-44E2-8D03-32E0E7CC1939}" type="presOf" srcId="{2DA1FC59-5CE2-4831-ADE4-3E4B8A218BBD}" destId="{AD094629-ED67-4147-A771-3A3A94DE88D5}" srcOrd="0" destOrd="0" presId="urn:microsoft.com/office/officeart/2005/8/layout/hierarchy3"/>
    <dgm:cxn modelId="{95C292F0-5346-4A36-9FC6-064AFA3C58CF}" srcId="{4026106B-D140-4C19-8B3D-2F4CBB3691FB}" destId="{2DA1FC59-5CE2-4831-ADE4-3E4B8A218BBD}" srcOrd="1" destOrd="0" parTransId="{2B3D03A1-ADA6-4584-AE2C-04E3F94BA326}" sibTransId="{5343EA34-51AC-4545-9D14-30BDF5CBA137}"/>
    <dgm:cxn modelId="{B6554CF7-A5D5-45F3-BA74-2F15A33E3B1B}" type="presOf" srcId="{4026106B-D140-4C19-8B3D-2F4CBB3691FB}" destId="{996CB926-F54C-4E1A-B22F-CC27FE11838C}" srcOrd="0" destOrd="0" presId="urn:microsoft.com/office/officeart/2005/8/layout/hierarchy3"/>
    <dgm:cxn modelId="{EDEEAA44-C809-4A7F-BF26-C54D2251BABB}" type="presParOf" srcId="{996CB926-F54C-4E1A-B22F-CC27FE11838C}" destId="{A1398AE2-F146-4AD7-883F-7F07A46A4538}" srcOrd="0" destOrd="0" presId="urn:microsoft.com/office/officeart/2005/8/layout/hierarchy3"/>
    <dgm:cxn modelId="{2E803710-49C0-4E75-B687-E1617AD4BE46}" type="presParOf" srcId="{A1398AE2-F146-4AD7-883F-7F07A46A4538}" destId="{A34CAAA5-3A01-41BA-87E9-7EAE991ED2DB}" srcOrd="0" destOrd="0" presId="urn:microsoft.com/office/officeart/2005/8/layout/hierarchy3"/>
    <dgm:cxn modelId="{C2912B8C-27A7-49E0-8515-37CE6839CD99}" type="presParOf" srcId="{A34CAAA5-3A01-41BA-87E9-7EAE991ED2DB}" destId="{A4D22C3D-6021-4017-A5CC-756B6BB7B25E}" srcOrd="0" destOrd="0" presId="urn:microsoft.com/office/officeart/2005/8/layout/hierarchy3"/>
    <dgm:cxn modelId="{29F65CA0-A276-45F2-817F-85886D74535B}" type="presParOf" srcId="{A34CAAA5-3A01-41BA-87E9-7EAE991ED2DB}" destId="{1B60ADEB-4772-4E44-B13F-260115A9B8E1}" srcOrd="1" destOrd="0" presId="urn:microsoft.com/office/officeart/2005/8/layout/hierarchy3"/>
    <dgm:cxn modelId="{FAE75D9A-5CC0-4BBB-9CE9-63DAE38B0BC9}" type="presParOf" srcId="{A1398AE2-F146-4AD7-883F-7F07A46A4538}" destId="{1A91C9BD-F37C-48F8-AE8C-44F2F4A4BBB9}" srcOrd="1" destOrd="0" presId="urn:microsoft.com/office/officeart/2005/8/layout/hierarchy3"/>
    <dgm:cxn modelId="{BFB5251C-1FD7-4D7A-A4D8-10346C059EA8}" type="presParOf" srcId="{996CB926-F54C-4E1A-B22F-CC27FE11838C}" destId="{C0D69EE0-E3E0-43F2-B65A-897E4C493B90}" srcOrd="1" destOrd="0" presId="urn:microsoft.com/office/officeart/2005/8/layout/hierarchy3"/>
    <dgm:cxn modelId="{4EC3BA70-82EF-4A17-9844-5448BF6FF442}" type="presParOf" srcId="{C0D69EE0-E3E0-43F2-B65A-897E4C493B90}" destId="{98BAAC0E-AAF9-4FCA-8C14-6284C46F54AE}" srcOrd="0" destOrd="0" presId="urn:microsoft.com/office/officeart/2005/8/layout/hierarchy3"/>
    <dgm:cxn modelId="{F267AB66-A843-465C-B8D3-1E0438006D17}" type="presParOf" srcId="{98BAAC0E-AAF9-4FCA-8C14-6284C46F54AE}" destId="{AD094629-ED67-4147-A771-3A3A94DE88D5}" srcOrd="0" destOrd="0" presId="urn:microsoft.com/office/officeart/2005/8/layout/hierarchy3"/>
    <dgm:cxn modelId="{0409D276-8521-4FAB-AC98-DFA0324BA313}" type="presParOf" srcId="{98BAAC0E-AAF9-4FCA-8C14-6284C46F54AE}" destId="{89D38FA7-7815-4240-944D-B137B0C06505}" srcOrd="1" destOrd="0" presId="urn:microsoft.com/office/officeart/2005/8/layout/hierarchy3"/>
    <dgm:cxn modelId="{BAC68BCF-CF52-4659-A6D0-AD27C96859DA}" type="presParOf" srcId="{C0D69EE0-E3E0-43F2-B65A-897E4C493B90}" destId="{9F0498F3-5D62-451B-BA52-CCEE8E036055}" srcOrd="1" destOrd="0" presId="urn:microsoft.com/office/officeart/2005/8/layout/hierarchy3"/>
    <dgm:cxn modelId="{FCDA66CA-C9DB-41AC-8696-52C0159F8131}" type="presParOf" srcId="{996CB926-F54C-4E1A-B22F-CC27FE11838C}" destId="{29696BF8-F8B4-4A52-A854-D39B3166F3B0}" srcOrd="2" destOrd="0" presId="urn:microsoft.com/office/officeart/2005/8/layout/hierarchy3"/>
    <dgm:cxn modelId="{B74EEC05-D993-4A62-89DF-8A11BA0FB189}" type="presParOf" srcId="{29696BF8-F8B4-4A52-A854-D39B3166F3B0}" destId="{E1C47A4C-A52B-4C9B-AFDC-056A93E8C1FA}" srcOrd="0" destOrd="0" presId="urn:microsoft.com/office/officeart/2005/8/layout/hierarchy3"/>
    <dgm:cxn modelId="{D15A50D2-694D-4FBB-B415-4D249247E183}" type="presParOf" srcId="{E1C47A4C-A52B-4C9B-AFDC-056A93E8C1FA}" destId="{C50DC32B-EBB1-48FB-BADB-F3596FCC0518}" srcOrd="0" destOrd="0" presId="urn:microsoft.com/office/officeart/2005/8/layout/hierarchy3"/>
    <dgm:cxn modelId="{94D7FC76-5F5B-460E-80E1-D6EBD2B1AC25}" type="presParOf" srcId="{E1C47A4C-A52B-4C9B-AFDC-056A93E8C1FA}" destId="{80D33752-EF0F-4613-B558-203D8F11AEA2}" srcOrd="1" destOrd="0" presId="urn:microsoft.com/office/officeart/2005/8/layout/hierarchy3"/>
    <dgm:cxn modelId="{AB8C7542-F86C-42A4-BE4F-3690D3CCD21E}" type="presParOf" srcId="{29696BF8-F8B4-4A52-A854-D39B3166F3B0}" destId="{4C97954B-903F-4B46-BC29-AA1C6EA9E4C0}"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08708-95BC-4ABB-BA04-019E07500C0A}">
      <dsp:nvSpPr>
        <dsp:cNvPr id="0" name=""/>
        <dsp:cNvSpPr/>
      </dsp:nvSpPr>
      <dsp:spPr>
        <a:xfrm>
          <a:off x="304713" y="495366"/>
          <a:ext cx="2843815" cy="14219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rPr>
            <a:t>Objectif : Développer cette activité au sein de votre club au travers : 
</a:t>
          </a:r>
          <a:endParaRPr lang="en-US" sz="1800" b="1" kern="1200" dirty="0">
            <a:solidFill>
              <a:schemeClr val="tx1"/>
            </a:solidFill>
          </a:endParaRPr>
        </a:p>
      </dsp:txBody>
      <dsp:txXfrm>
        <a:off x="346359" y="537012"/>
        <a:ext cx="2760523" cy="1338615"/>
      </dsp:txXfrm>
    </dsp:sp>
    <dsp:sp modelId="{DBDD970D-F76B-427E-8251-BB5DF4136381}">
      <dsp:nvSpPr>
        <dsp:cNvPr id="0" name=""/>
        <dsp:cNvSpPr/>
      </dsp:nvSpPr>
      <dsp:spPr>
        <a:xfrm rot="19348139">
          <a:off x="3000083" y="744750"/>
          <a:ext cx="1434416" cy="49306"/>
        </a:xfrm>
        <a:custGeom>
          <a:avLst/>
          <a:gdLst/>
          <a:ahLst/>
          <a:cxnLst/>
          <a:rect l="0" t="0" r="0" b="0"/>
          <a:pathLst>
            <a:path>
              <a:moveTo>
                <a:pt x="0" y="24653"/>
              </a:moveTo>
              <a:lnTo>
                <a:pt x="1434416" y="246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431" y="733543"/>
        <a:ext cx="71720" cy="71720"/>
      </dsp:txXfrm>
    </dsp:sp>
    <dsp:sp modelId="{0D090245-BE62-49B5-93F2-BA434A983109}">
      <dsp:nvSpPr>
        <dsp:cNvPr id="0" name=""/>
        <dsp:cNvSpPr/>
      </dsp:nvSpPr>
      <dsp:spPr>
        <a:xfrm>
          <a:off x="4286054" y="3187"/>
          <a:ext cx="1656124" cy="65859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kern="1200" dirty="0" err="1"/>
            <a:t>Lombal</a:t>
          </a:r>
          <a:r>
            <a:rPr lang="en-US" sz="2400" kern="1200" dirty="0"/>
            <a:t> Gym</a:t>
          </a:r>
        </a:p>
      </dsp:txBody>
      <dsp:txXfrm>
        <a:off x="4305344" y="22477"/>
        <a:ext cx="1617544" cy="620019"/>
      </dsp:txXfrm>
    </dsp:sp>
    <dsp:sp modelId="{4A921A72-AEF5-4961-A17D-FFC8E3C34916}">
      <dsp:nvSpPr>
        <dsp:cNvPr id="0" name=""/>
        <dsp:cNvSpPr/>
      </dsp:nvSpPr>
      <dsp:spPr>
        <a:xfrm rot="53904">
          <a:off x="3148458" y="1190586"/>
          <a:ext cx="1137665" cy="49306"/>
        </a:xfrm>
        <a:custGeom>
          <a:avLst/>
          <a:gdLst/>
          <a:ahLst/>
          <a:cxnLst/>
          <a:rect l="0" t="0" r="0" b="0"/>
          <a:pathLst>
            <a:path>
              <a:moveTo>
                <a:pt x="0" y="24653"/>
              </a:moveTo>
              <a:lnTo>
                <a:pt x="1137665" y="246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8850" y="1186798"/>
        <a:ext cx="56883" cy="56883"/>
      </dsp:txXfrm>
    </dsp:sp>
    <dsp:sp modelId="{71F06752-27F9-47E0-A5F4-BF03EA0B684E}">
      <dsp:nvSpPr>
        <dsp:cNvPr id="0" name=""/>
        <dsp:cNvSpPr/>
      </dsp:nvSpPr>
      <dsp:spPr>
        <a:xfrm>
          <a:off x="4286054" y="875073"/>
          <a:ext cx="1670883" cy="69817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kern="1200" dirty="0"/>
            <a:t>Vita Gym </a:t>
          </a:r>
        </a:p>
      </dsp:txBody>
      <dsp:txXfrm>
        <a:off x="4306503" y="895522"/>
        <a:ext cx="1629985" cy="657272"/>
      </dsp:txXfrm>
    </dsp:sp>
    <dsp:sp modelId="{69A8F01B-1BF3-4BE9-8281-C2562D544C55}">
      <dsp:nvSpPr>
        <dsp:cNvPr id="0" name=""/>
        <dsp:cNvSpPr/>
      </dsp:nvSpPr>
      <dsp:spPr>
        <a:xfrm rot="2285507">
          <a:off x="2994615" y="1627503"/>
          <a:ext cx="1445352" cy="49306"/>
        </a:xfrm>
        <a:custGeom>
          <a:avLst/>
          <a:gdLst/>
          <a:ahLst/>
          <a:cxnLst/>
          <a:rect l="0" t="0" r="0" b="0"/>
          <a:pathLst>
            <a:path>
              <a:moveTo>
                <a:pt x="0" y="24653"/>
              </a:moveTo>
              <a:lnTo>
                <a:pt x="1445352" y="2465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158" y="1616022"/>
        <a:ext cx="72267" cy="72267"/>
      </dsp:txXfrm>
    </dsp:sp>
    <dsp:sp modelId="{7A1EEF5B-C9FF-44DB-861A-20DBB70A7E78}">
      <dsp:nvSpPr>
        <dsp:cNvPr id="0" name=""/>
        <dsp:cNvSpPr/>
      </dsp:nvSpPr>
      <dsp:spPr>
        <a:xfrm>
          <a:off x="4286054" y="1786530"/>
          <a:ext cx="1586792" cy="62292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kern="1200" dirty="0" err="1"/>
            <a:t>Juva</a:t>
          </a:r>
          <a:r>
            <a:rPr lang="en-US" sz="2400" kern="1200" dirty="0"/>
            <a:t> Gym </a:t>
          </a:r>
        </a:p>
      </dsp:txBody>
      <dsp:txXfrm>
        <a:off x="4304299" y="1804775"/>
        <a:ext cx="1550302" cy="586433"/>
      </dsp:txXfrm>
    </dsp:sp>
    <dsp:sp modelId="{9B18E47C-0B40-4382-A110-E4FAF52A358E}">
      <dsp:nvSpPr>
        <dsp:cNvPr id="0" name=""/>
        <dsp:cNvSpPr/>
      </dsp:nvSpPr>
      <dsp:spPr>
        <a:xfrm>
          <a:off x="304713" y="2130560"/>
          <a:ext cx="2814410" cy="14219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n-US" sz="1800" b="1" kern="1200" dirty="0" err="1">
              <a:solidFill>
                <a:schemeClr val="tx1"/>
              </a:solidFill>
            </a:rPr>
            <a:t>Présentation</a:t>
          </a:r>
          <a:r>
            <a:rPr lang="en-US" sz="1800" b="1" kern="1200" dirty="0">
              <a:solidFill>
                <a:schemeClr val="tx1"/>
              </a:solidFill>
            </a:rPr>
            <a:t> du concept par des </a:t>
          </a:r>
          <a:r>
            <a:rPr lang="en-US" sz="1800" b="1" kern="1200" dirty="0" err="1">
              <a:solidFill>
                <a:schemeClr val="tx1"/>
              </a:solidFill>
            </a:rPr>
            <a:t>responsables</a:t>
          </a:r>
          <a:r>
            <a:rPr lang="en-US" sz="1800" b="1" kern="1200" dirty="0">
              <a:solidFill>
                <a:schemeClr val="tx1"/>
              </a:solidFill>
            </a:rPr>
            <a:t> </a:t>
          </a:r>
          <a:r>
            <a:rPr lang="en-US" sz="1800" b="1" kern="1200" dirty="0" err="1">
              <a:solidFill>
                <a:schemeClr val="tx1"/>
              </a:solidFill>
            </a:rPr>
            <a:t>nationaux</a:t>
          </a:r>
          <a:r>
            <a:rPr lang="en-US" sz="1800" b="1" kern="1200" dirty="0">
              <a:solidFill>
                <a:schemeClr val="tx1"/>
              </a:solidFill>
            </a:rPr>
            <a:t> et </a:t>
          </a:r>
          <a:r>
            <a:rPr lang="en-US" sz="1800" b="1" kern="1200" dirty="0" err="1">
              <a:solidFill>
                <a:schemeClr val="tx1"/>
              </a:solidFill>
            </a:rPr>
            <a:t>découverte</a:t>
          </a:r>
          <a:r>
            <a:rPr lang="en-US" sz="1800" b="1" kern="1200" dirty="0">
              <a:solidFill>
                <a:schemeClr val="tx1"/>
              </a:solidFill>
            </a:rPr>
            <a:t> de </a:t>
          </a:r>
          <a:r>
            <a:rPr lang="en-US" sz="1800" b="1" kern="1200" dirty="0" err="1">
              <a:solidFill>
                <a:schemeClr val="tx1"/>
              </a:solidFill>
            </a:rPr>
            <a:t>l’activité</a:t>
          </a:r>
          <a:r>
            <a:rPr lang="en-US" sz="1800" b="1" kern="1200" dirty="0">
              <a:solidFill>
                <a:schemeClr val="tx1"/>
              </a:solidFill>
            </a:rPr>
            <a:t>.</a:t>
          </a:r>
        </a:p>
      </dsp:txBody>
      <dsp:txXfrm>
        <a:off x="346359" y="2172206"/>
        <a:ext cx="2731118" cy="1338615"/>
      </dsp:txXfrm>
    </dsp:sp>
    <dsp:sp modelId="{58B79BCD-278E-45C8-867A-BFFD4ACCD4AC}">
      <dsp:nvSpPr>
        <dsp:cNvPr id="0" name=""/>
        <dsp:cNvSpPr/>
      </dsp:nvSpPr>
      <dsp:spPr>
        <a:xfrm>
          <a:off x="304713" y="3765754"/>
          <a:ext cx="2843815" cy="14219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fr-FR" sz="1800" b="1" kern="1200">
              <a:solidFill>
                <a:schemeClr val="tx1"/>
              </a:solidFill>
            </a:rPr>
            <a:t>Acquérir </a:t>
          </a:r>
          <a:r>
            <a:rPr lang="fr-FR" sz="1800" b="1" kern="1200" dirty="0">
              <a:solidFill>
                <a:schemeClr val="tx1"/>
              </a:solidFill>
            </a:rPr>
            <a:t>de nouvelles compétences pour animer ces pratiques en toute sécurité</a:t>
          </a:r>
          <a:endParaRPr lang="en-US" sz="1800" b="1" kern="1200" dirty="0">
            <a:solidFill>
              <a:schemeClr val="tx1"/>
            </a:solidFill>
          </a:endParaRPr>
        </a:p>
      </dsp:txBody>
      <dsp:txXfrm>
        <a:off x="346359" y="3807400"/>
        <a:ext cx="2760523" cy="1338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8A6C9-DCCE-425C-B59E-CA5BD528D52B}">
      <dsp:nvSpPr>
        <dsp:cNvPr id="0" name=""/>
        <dsp:cNvSpPr/>
      </dsp:nvSpPr>
      <dsp:spPr>
        <a:xfrm>
          <a:off x="0" y="3184382"/>
          <a:ext cx="6012872" cy="19276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Présentation par un responsable national et le responsable de l’institut régional de formation </a:t>
          </a:r>
          <a:endParaRPr lang="en-US" sz="2800" kern="1200" dirty="0"/>
        </a:p>
      </dsp:txBody>
      <dsp:txXfrm>
        <a:off x="0" y="3184382"/>
        <a:ext cx="6012872" cy="1927648"/>
      </dsp:txXfrm>
    </dsp:sp>
    <dsp:sp modelId="{A3F6D3A4-C5D3-4E7E-9016-24A9FF36C109}">
      <dsp:nvSpPr>
        <dsp:cNvPr id="0" name=""/>
        <dsp:cNvSpPr/>
      </dsp:nvSpPr>
      <dsp:spPr>
        <a:xfrm rot="10800000">
          <a:off x="0" y="1730"/>
          <a:ext cx="6012872" cy="321156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fr-FR" sz="3900" b="1" kern="1200" dirty="0">
              <a:solidFill>
                <a:schemeClr val="tx1"/>
              </a:solidFill>
            </a:rPr>
            <a:t>Objectif mieux connaitre : </a:t>
          </a:r>
          <a:endParaRPr lang="en-US" sz="3900" b="1" kern="1200" dirty="0">
            <a:solidFill>
              <a:schemeClr val="tx1"/>
            </a:solidFill>
          </a:endParaRPr>
        </a:p>
      </dsp:txBody>
      <dsp:txXfrm rot="-10800000">
        <a:off x="0" y="1730"/>
        <a:ext cx="6012872" cy="1127259"/>
      </dsp:txXfrm>
    </dsp:sp>
    <dsp:sp modelId="{24FEDF40-B942-4F82-A870-536B52EFF0EE}">
      <dsp:nvSpPr>
        <dsp:cNvPr id="0" name=""/>
        <dsp:cNvSpPr/>
      </dsp:nvSpPr>
      <dsp:spPr>
        <a:xfrm>
          <a:off x="0" y="940531"/>
          <a:ext cx="1503217" cy="133692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Les métiers de la </a:t>
          </a:r>
          <a:r>
            <a:rPr lang="fr-FR" sz="1400" b="1" kern="1200" dirty="0">
              <a:solidFill>
                <a:schemeClr val="tx1"/>
              </a:solidFill>
            </a:rPr>
            <a:t>gymnastique</a:t>
          </a:r>
          <a:r>
            <a:rPr lang="fr-FR" sz="1400" b="1" kern="1200" dirty="0">
              <a:solidFill>
                <a:srgbClr val="FF0000"/>
              </a:solidFill>
            </a:rPr>
            <a:t> </a:t>
          </a:r>
          <a:endParaRPr lang="en-US" sz="1400" b="1" kern="1200" dirty="0">
            <a:solidFill>
              <a:srgbClr val="FF0000"/>
            </a:solidFill>
          </a:endParaRPr>
        </a:p>
      </dsp:txBody>
      <dsp:txXfrm>
        <a:off x="0" y="940531"/>
        <a:ext cx="1503217" cy="1336929"/>
      </dsp:txXfrm>
    </dsp:sp>
    <dsp:sp modelId="{FFE0B4DC-052C-4E84-9888-22220C83A8B5}">
      <dsp:nvSpPr>
        <dsp:cNvPr id="0" name=""/>
        <dsp:cNvSpPr/>
      </dsp:nvSpPr>
      <dsp:spPr>
        <a:xfrm>
          <a:off x="1503218" y="940531"/>
          <a:ext cx="1503217" cy="133692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Les filières de formation fédérales et professionnelles</a:t>
          </a:r>
          <a:endParaRPr lang="en-US" sz="1400" b="1" kern="1200" dirty="0"/>
        </a:p>
      </dsp:txBody>
      <dsp:txXfrm>
        <a:off x="1503218" y="940531"/>
        <a:ext cx="1503217" cy="1336929"/>
      </dsp:txXfrm>
    </dsp:sp>
    <dsp:sp modelId="{B80E8881-E413-4C3E-9280-46B83A4F0E2B}">
      <dsp:nvSpPr>
        <dsp:cNvPr id="0" name=""/>
        <dsp:cNvSpPr/>
      </dsp:nvSpPr>
      <dsp:spPr>
        <a:xfrm>
          <a:off x="3006436" y="940531"/>
          <a:ext cx="1503217" cy="133692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FR" sz="1400" b="1" kern="1200" dirty="0"/>
            <a:t>Les prérogatives attachées aux différentes qualifications</a:t>
          </a:r>
          <a:endParaRPr lang="en-US" sz="1400" b="1" kern="1200" dirty="0"/>
        </a:p>
      </dsp:txBody>
      <dsp:txXfrm>
        <a:off x="3006436" y="940531"/>
        <a:ext cx="1503217" cy="1336929"/>
      </dsp:txXfrm>
    </dsp:sp>
    <dsp:sp modelId="{28226E71-002C-41B8-8F01-0E12E8682EBF}">
      <dsp:nvSpPr>
        <dsp:cNvPr id="0" name=""/>
        <dsp:cNvSpPr/>
      </dsp:nvSpPr>
      <dsp:spPr>
        <a:xfrm>
          <a:off x="4509654" y="940531"/>
          <a:ext cx="1503217" cy="133692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fr-FR" sz="1400" b="1" kern="1200"/>
            <a:t>Le(s) calendrier(s) de formation </a:t>
          </a:r>
          <a:endParaRPr lang="en-US" sz="1400" b="1" kern="1200"/>
        </a:p>
      </dsp:txBody>
      <dsp:txXfrm>
        <a:off x="4509654" y="940531"/>
        <a:ext cx="1503217" cy="1336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83847-6D17-4513-8DC8-991DD9C231E7}">
      <dsp:nvSpPr>
        <dsp:cNvPr id="0" name=""/>
        <dsp:cNvSpPr/>
      </dsp:nvSpPr>
      <dsp:spPr>
        <a:xfrm>
          <a:off x="0" y="354309"/>
          <a:ext cx="5906495" cy="1099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Objectif capter de nouveaux publics et faciliter l’enseignement des activités gymniques avec un programme d’animation attractif, ludique et progressif</a:t>
          </a:r>
          <a:endParaRPr lang="en-US" sz="2000" kern="1200" dirty="0"/>
        </a:p>
      </dsp:txBody>
      <dsp:txXfrm>
        <a:off x="53688" y="407997"/>
        <a:ext cx="5799119" cy="992424"/>
      </dsp:txXfrm>
    </dsp:sp>
    <dsp:sp modelId="{4745D8BC-964F-48A5-B90F-B5185753196D}">
      <dsp:nvSpPr>
        <dsp:cNvPr id="0" name=""/>
        <dsp:cNvSpPr/>
      </dsp:nvSpPr>
      <dsp:spPr>
        <a:xfrm>
          <a:off x="0" y="1511709"/>
          <a:ext cx="5906495" cy="1099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Public : Animateur, parents souhaitant s’investir pour encadrer et animer</a:t>
          </a:r>
          <a:endParaRPr lang="en-US" sz="2000" kern="1200"/>
        </a:p>
      </dsp:txBody>
      <dsp:txXfrm>
        <a:off x="53688" y="1565397"/>
        <a:ext cx="5799119" cy="992424"/>
      </dsp:txXfrm>
    </dsp:sp>
    <dsp:sp modelId="{70D5FA61-B0B5-4208-B42D-A72757E37DA0}">
      <dsp:nvSpPr>
        <dsp:cNvPr id="0" name=""/>
        <dsp:cNvSpPr/>
      </dsp:nvSpPr>
      <dsp:spPr>
        <a:xfrm>
          <a:off x="0" y="2669109"/>
          <a:ext cx="5906495" cy="10998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solidFill>
                <a:schemeClr val="tx1"/>
              </a:solidFill>
            </a:rPr>
            <a:t>Disciplines concernées : GAF, GAM, GR, </a:t>
          </a:r>
          <a:r>
            <a:rPr lang="fr-FR" sz="2000" kern="1200" dirty="0" err="1">
              <a:solidFill>
                <a:schemeClr val="tx1"/>
              </a:solidFill>
            </a:rPr>
            <a:t>Gac</a:t>
          </a:r>
          <a:r>
            <a:rPr lang="fr-FR" sz="2000" kern="1200" dirty="0">
              <a:solidFill>
                <a:schemeClr val="tx1"/>
              </a:solidFill>
            </a:rPr>
            <a:t> </a:t>
          </a:r>
          <a:endParaRPr lang="en-US" sz="2000" kern="1200" dirty="0">
            <a:solidFill>
              <a:schemeClr val="tx1"/>
            </a:solidFill>
          </a:endParaRPr>
        </a:p>
      </dsp:txBody>
      <dsp:txXfrm>
        <a:off x="53688" y="2722797"/>
        <a:ext cx="5799119" cy="992424"/>
      </dsp:txXfrm>
    </dsp:sp>
    <dsp:sp modelId="{C0399F97-8ED5-4818-8B85-8E35A90BB018}">
      <dsp:nvSpPr>
        <dsp:cNvPr id="0" name=""/>
        <dsp:cNvSpPr/>
      </dsp:nvSpPr>
      <dsp:spPr>
        <a:xfrm>
          <a:off x="0" y="3826509"/>
          <a:ext cx="5906495" cy="1099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dirty="0"/>
            <a:t>Intervenants cadres régionaux + nationaux (selon disciplines)</a:t>
          </a:r>
          <a:endParaRPr lang="en-US" sz="2000" kern="1200" dirty="0"/>
        </a:p>
      </dsp:txBody>
      <dsp:txXfrm>
        <a:off x="53688" y="3880197"/>
        <a:ext cx="5799119" cy="992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6913F-B37C-437C-82E1-CAFF37653AD3}">
      <dsp:nvSpPr>
        <dsp:cNvPr id="0" name=""/>
        <dsp:cNvSpPr/>
      </dsp:nvSpPr>
      <dsp:spPr>
        <a:xfrm>
          <a:off x="0" y="4522"/>
          <a:ext cx="5305420" cy="14902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96611E-A88B-4ACA-AE41-965690751373}">
      <dsp:nvSpPr>
        <dsp:cNvPr id="0" name=""/>
        <dsp:cNvSpPr/>
      </dsp:nvSpPr>
      <dsp:spPr>
        <a:xfrm>
          <a:off x="450797" y="339826"/>
          <a:ext cx="820432" cy="81963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8D05D2-8B8D-4D46-96A7-9F322CF7D0AF}">
      <dsp:nvSpPr>
        <dsp:cNvPr id="0" name=""/>
        <dsp:cNvSpPr/>
      </dsp:nvSpPr>
      <dsp:spPr>
        <a:xfrm>
          <a:off x="1722027" y="4522"/>
          <a:ext cx="3469750" cy="149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71" tIns="157871" rIns="157871" bIns="157871" numCol="1" spcCol="1270" anchor="ctr" anchorCtr="0">
          <a:noAutofit/>
        </a:bodyPr>
        <a:lstStyle/>
        <a:p>
          <a:pPr marL="0" lvl="0" indent="0" algn="l" defTabSz="711200">
            <a:lnSpc>
              <a:spcPct val="100000"/>
            </a:lnSpc>
            <a:spcBef>
              <a:spcPct val="0"/>
            </a:spcBef>
            <a:spcAft>
              <a:spcPct val="35000"/>
            </a:spcAft>
            <a:buNone/>
          </a:pPr>
          <a:r>
            <a:rPr lang="fr-FR" sz="1600" b="1" kern="1200" dirty="0"/>
            <a:t>Objectif fidéliser dans les clubs les pratiquants notamment les adolescents en leur proposant des activités en mixité </a:t>
          </a:r>
          <a:endParaRPr lang="en-US" sz="1600" b="1" kern="1200" dirty="0"/>
        </a:p>
      </dsp:txBody>
      <dsp:txXfrm>
        <a:off x="1722027" y="4522"/>
        <a:ext cx="3469750" cy="1491696"/>
      </dsp:txXfrm>
    </dsp:sp>
    <dsp:sp modelId="{C6F14A2E-846F-4BE1-BAB7-D77295AFD4C0}">
      <dsp:nvSpPr>
        <dsp:cNvPr id="0" name=""/>
        <dsp:cNvSpPr/>
      </dsp:nvSpPr>
      <dsp:spPr>
        <a:xfrm>
          <a:off x="0" y="1837177"/>
          <a:ext cx="5305420" cy="14902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707A1-B58D-49E7-82F9-36B8F1BA8814}">
      <dsp:nvSpPr>
        <dsp:cNvPr id="0" name=""/>
        <dsp:cNvSpPr/>
      </dsp:nvSpPr>
      <dsp:spPr>
        <a:xfrm>
          <a:off x="450797" y="2172481"/>
          <a:ext cx="820432" cy="81963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12D422-36B9-44C5-93B1-4E1A12DE4A74}">
      <dsp:nvSpPr>
        <dsp:cNvPr id="0" name=""/>
        <dsp:cNvSpPr/>
      </dsp:nvSpPr>
      <dsp:spPr>
        <a:xfrm>
          <a:off x="1722027" y="1837177"/>
          <a:ext cx="3469750" cy="149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71" tIns="157871" rIns="157871" bIns="157871" numCol="1" spcCol="1270" anchor="ctr" anchorCtr="0">
          <a:noAutofit/>
        </a:bodyPr>
        <a:lstStyle/>
        <a:p>
          <a:pPr marL="0" lvl="0" indent="0" algn="l" defTabSz="711200">
            <a:lnSpc>
              <a:spcPct val="100000"/>
            </a:lnSpc>
            <a:spcBef>
              <a:spcPct val="0"/>
            </a:spcBef>
            <a:spcAft>
              <a:spcPct val="35000"/>
            </a:spcAft>
            <a:buNone/>
          </a:pPr>
          <a:r>
            <a:rPr lang="fr-FR" sz="1600" b="1" kern="1200" dirty="0"/>
            <a:t>Public cadres ou gymnastes adultes GAF, GAM, GR souhaitant s’initier et développer au sein du clubs ces activités
</a:t>
          </a:r>
          <a:endParaRPr lang="en-US" sz="1600" b="1" kern="1200" dirty="0"/>
        </a:p>
      </dsp:txBody>
      <dsp:txXfrm>
        <a:off x="1722027" y="1837177"/>
        <a:ext cx="3469750" cy="1491696"/>
      </dsp:txXfrm>
    </dsp:sp>
    <dsp:sp modelId="{4F78159A-AFF4-47AF-8DFB-A3A565D14232}">
      <dsp:nvSpPr>
        <dsp:cNvPr id="0" name=""/>
        <dsp:cNvSpPr/>
      </dsp:nvSpPr>
      <dsp:spPr>
        <a:xfrm>
          <a:off x="0" y="3669833"/>
          <a:ext cx="5305420" cy="14902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22F546-C6C0-4326-A037-CE6BC3324E1A}">
      <dsp:nvSpPr>
        <dsp:cNvPr id="0" name=""/>
        <dsp:cNvSpPr/>
      </dsp:nvSpPr>
      <dsp:spPr>
        <a:xfrm>
          <a:off x="450797" y="4005137"/>
          <a:ext cx="820432" cy="81963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0A4606-BAEC-47ED-8D0C-22CEC2F5F636}">
      <dsp:nvSpPr>
        <dsp:cNvPr id="0" name=""/>
        <dsp:cNvSpPr/>
      </dsp:nvSpPr>
      <dsp:spPr>
        <a:xfrm>
          <a:off x="1722027" y="3669833"/>
          <a:ext cx="3469750" cy="149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71" tIns="157871" rIns="157871" bIns="157871" numCol="1" spcCol="1270" anchor="ctr" anchorCtr="0">
          <a:noAutofit/>
        </a:bodyPr>
        <a:lstStyle/>
        <a:p>
          <a:pPr marL="0" lvl="0" indent="0" algn="l" defTabSz="711200">
            <a:lnSpc>
              <a:spcPct val="100000"/>
            </a:lnSpc>
            <a:spcBef>
              <a:spcPct val="0"/>
            </a:spcBef>
            <a:spcAft>
              <a:spcPct val="35000"/>
            </a:spcAft>
            <a:buNone/>
          </a:pPr>
          <a:r>
            <a:rPr lang="fr-FR" sz="1600" b="1" kern="1200" dirty="0">
              <a:solidFill>
                <a:schemeClr val="tx1"/>
              </a:solidFill>
            </a:rPr>
            <a:t>Intervenants cadres régionaux  et ou </a:t>
          </a:r>
          <a:r>
            <a:rPr lang="fr-FR" sz="1600" b="1" kern="1200">
              <a:solidFill>
                <a:schemeClr val="tx1"/>
              </a:solidFill>
            </a:rPr>
            <a:t>nationaux </a:t>
          </a:r>
          <a:endParaRPr lang="en-US" sz="1600" b="1" kern="1200" dirty="0"/>
        </a:p>
      </dsp:txBody>
      <dsp:txXfrm>
        <a:off x="1722027" y="3669833"/>
        <a:ext cx="3469750" cy="1491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22C3D-6021-4017-A5CC-756B6BB7B25E}">
      <dsp:nvSpPr>
        <dsp:cNvPr id="0" name=""/>
        <dsp:cNvSpPr/>
      </dsp:nvSpPr>
      <dsp:spPr>
        <a:xfrm>
          <a:off x="5394" y="340171"/>
          <a:ext cx="3504359" cy="19715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fr-FR" sz="1900" b="1" kern="1200" dirty="0">
              <a:solidFill>
                <a:prstClr val="white"/>
              </a:solidFill>
              <a:latin typeface="Calibri" panose="020F0502020204030204"/>
              <a:ea typeface="+mn-ea"/>
              <a:cs typeface="+mn-cs"/>
            </a:rPr>
            <a:t>Objectif : </a:t>
          </a:r>
        </a:p>
        <a:p>
          <a:pPr marL="0" lvl="0" indent="0" algn="ctr" defTabSz="844550">
            <a:lnSpc>
              <a:spcPct val="90000"/>
            </a:lnSpc>
            <a:spcBef>
              <a:spcPct val="0"/>
            </a:spcBef>
            <a:spcAft>
              <a:spcPct val="35000"/>
            </a:spcAft>
            <a:buNone/>
          </a:pPr>
          <a:r>
            <a:rPr lang="fr-FR" sz="1900" kern="1200" dirty="0">
              <a:solidFill>
                <a:prstClr val="white"/>
              </a:solidFill>
              <a:latin typeface="Calibri" panose="020F0502020204030204"/>
              <a:ea typeface="+mn-ea"/>
              <a:cs typeface="+mn-cs"/>
            </a:rPr>
            <a:t>Enrichir les compétences de vos entraîneurs   </a:t>
          </a:r>
          <a:endParaRPr lang="en-US" sz="1900" kern="1200" dirty="0">
            <a:solidFill>
              <a:prstClr val="white"/>
            </a:solidFill>
            <a:latin typeface="Calibri" panose="020F0502020204030204"/>
            <a:ea typeface="+mn-ea"/>
            <a:cs typeface="+mn-cs"/>
          </a:endParaRPr>
        </a:p>
      </dsp:txBody>
      <dsp:txXfrm>
        <a:off x="63138" y="397915"/>
        <a:ext cx="3388871" cy="1856051"/>
      </dsp:txXfrm>
    </dsp:sp>
    <dsp:sp modelId="{AD094629-ED67-4147-A771-3A3A94DE88D5}">
      <dsp:nvSpPr>
        <dsp:cNvPr id="0" name=""/>
        <dsp:cNvSpPr/>
      </dsp:nvSpPr>
      <dsp:spPr>
        <a:xfrm>
          <a:off x="4216773" y="309387"/>
          <a:ext cx="3323560" cy="20243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b="1" kern="1200" dirty="0"/>
            <a:t>Public :</a:t>
          </a:r>
        </a:p>
        <a:p>
          <a:pPr marL="0" lvl="0" indent="0" algn="ctr" defTabSz="977900">
            <a:lnSpc>
              <a:spcPct val="90000"/>
            </a:lnSpc>
            <a:spcBef>
              <a:spcPct val="0"/>
            </a:spcBef>
            <a:spcAft>
              <a:spcPct val="35000"/>
            </a:spcAft>
            <a:buNone/>
          </a:pPr>
          <a:r>
            <a:rPr lang="fr-FR" sz="2200" b="1" kern="1200" dirty="0"/>
            <a:t> </a:t>
          </a:r>
          <a:r>
            <a:rPr lang="fr-FR" sz="2200" kern="1200" dirty="0"/>
            <a:t>entraîneurs en charge des groupes de performance ou ayant des gymnastes en coupe formation </a:t>
          </a:r>
          <a:endParaRPr lang="en-US" sz="2200" kern="1200" dirty="0"/>
        </a:p>
      </dsp:txBody>
      <dsp:txXfrm>
        <a:off x="4276063" y="368677"/>
        <a:ext cx="3204980" cy="1905731"/>
      </dsp:txXfrm>
    </dsp:sp>
    <dsp:sp modelId="{C50DC32B-EBB1-48FB-BADB-F3596FCC0518}">
      <dsp:nvSpPr>
        <dsp:cNvPr id="0" name=""/>
        <dsp:cNvSpPr/>
      </dsp:nvSpPr>
      <dsp:spPr>
        <a:xfrm>
          <a:off x="8247353" y="309387"/>
          <a:ext cx="3227744" cy="19347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b="1" kern="1200" dirty="0"/>
            <a:t>Intervenants : </a:t>
          </a:r>
        </a:p>
        <a:p>
          <a:pPr marL="0" lvl="0" indent="0" algn="ctr" defTabSz="977900">
            <a:lnSpc>
              <a:spcPct val="90000"/>
            </a:lnSpc>
            <a:spcBef>
              <a:spcPct val="0"/>
            </a:spcBef>
            <a:spcAft>
              <a:spcPct val="35000"/>
            </a:spcAft>
            <a:buNone/>
          </a:pPr>
          <a:r>
            <a:rPr lang="fr-FR" sz="2200" kern="1200" dirty="0"/>
            <a:t>Entraîneurs experts</a:t>
          </a:r>
          <a:endParaRPr lang="en-US" sz="2200" kern="1200" dirty="0"/>
        </a:p>
      </dsp:txBody>
      <dsp:txXfrm>
        <a:off x="8304020" y="366054"/>
        <a:ext cx="3114410" cy="18214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F8692BE-A8AA-4D82-83CF-F695D208D5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D558ED0-AF5F-42F7-8DD7-1931155667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E5A26C-F98F-4F80-B3E9-9FD1921CFAC1}" type="datetimeFigureOut">
              <a:rPr lang="fr-FR" smtClean="0"/>
              <a:t>24/05/2019</a:t>
            </a:fld>
            <a:endParaRPr lang="fr-FR"/>
          </a:p>
        </p:txBody>
      </p:sp>
      <p:sp>
        <p:nvSpPr>
          <p:cNvPr id="4" name="Espace réservé du pied de page 3">
            <a:extLst>
              <a:ext uri="{FF2B5EF4-FFF2-40B4-BE49-F238E27FC236}">
                <a16:creationId xmlns:a16="http://schemas.microsoft.com/office/drawing/2014/main" id="{95FEED1B-8B7F-4A9A-861B-902E7C1A3F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77F4DE17-DEC1-4EEB-943A-717BF65A16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940DDA-16D4-49A8-B609-F46A0AF5B5D4}" type="slidenum">
              <a:rPr lang="fr-FR" smtClean="0"/>
              <a:t>‹N°›</a:t>
            </a:fld>
            <a:endParaRPr lang="fr-FR"/>
          </a:p>
        </p:txBody>
      </p:sp>
    </p:spTree>
    <p:extLst>
      <p:ext uri="{BB962C8B-B14F-4D97-AF65-F5344CB8AC3E}">
        <p14:creationId xmlns:p14="http://schemas.microsoft.com/office/powerpoint/2010/main" val="5194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690FF-4B24-4F97-8B77-CB4DA19FEDDB}" type="datetimeFigureOut">
              <a:rPr lang="fr-FR" smtClean="0"/>
              <a:t>24/05/2019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55BD3-3874-45D8-A36E-BD26F2B3530D}" type="slidenum">
              <a:rPr lang="fr-FR" smtClean="0"/>
              <a:t>‹N°›</a:t>
            </a:fld>
            <a:endParaRPr lang="fr-FR"/>
          </a:p>
        </p:txBody>
      </p:sp>
    </p:spTree>
    <p:extLst>
      <p:ext uri="{BB962C8B-B14F-4D97-AF65-F5344CB8AC3E}">
        <p14:creationId xmlns:p14="http://schemas.microsoft.com/office/powerpoint/2010/main" val="677851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1</a:t>
            </a:fld>
            <a:endParaRPr lang="fr-FR"/>
          </a:p>
        </p:txBody>
      </p:sp>
    </p:spTree>
    <p:extLst>
      <p:ext uri="{BB962C8B-B14F-4D97-AF65-F5344CB8AC3E}">
        <p14:creationId xmlns:p14="http://schemas.microsoft.com/office/powerpoint/2010/main" val="4123277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13</a:t>
            </a:fld>
            <a:endParaRPr lang="fr-FR"/>
          </a:p>
        </p:txBody>
      </p:sp>
    </p:spTree>
    <p:extLst>
      <p:ext uri="{BB962C8B-B14F-4D97-AF65-F5344CB8AC3E}">
        <p14:creationId xmlns:p14="http://schemas.microsoft.com/office/powerpoint/2010/main" val="381202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Intérêt pour le club : </a:t>
            </a:r>
          </a:p>
          <a:p>
            <a:pPr marL="171450" indent="-171450">
              <a:buFont typeface="Arial" panose="020B0604020202020204" pitchFamily="34" charset="0"/>
              <a:buChar char="•"/>
            </a:pPr>
            <a:r>
              <a:rPr lang="fr-FR" b="1" dirty="0"/>
              <a:t>Accueillir de nouveaux publics et proposer de nouvelles activités</a:t>
            </a:r>
          </a:p>
          <a:p>
            <a:pPr marL="171450" indent="-171450">
              <a:buFont typeface="Arial" panose="020B0604020202020204" pitchFamily="34" charset="0"/>
              <a:buChar char="•"/>
            </a:pPr>
            <a:r>
              <a:rPr lang="fr-FR" b="1" dirty="0"/>
              <a:t>Faire partie d’un réseau santé</a:t>
            </a:r>
          </a:p>
          <a:p>
            <a:pPr marL="171450" indent="-171450">
              <a:buFont typeface="Arial" panose="020B0604020202020204" pitchFamily="34" charset="0"/>
              <a:buChar char="•"/>
            </a:pPr>
            <a:r>
              <a:rPr lang="fr-FR" b="1" dirty="0"/>
              <a:t>Fidéliser un public adultes dans le club</a:t>
            </a:r>
          </a:p>
          <a:p>
            <a:endParaRPr lang="fr-FR" b="1" dirty="0"/>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5</a:t>
            </a:fld>
            <a:endParaRPr lang="fr-FR"/>
          </a:p>
        </p:txBody>
      </p:sp>
    </p:spTree>
    <p:extLst>
      <p:ext uri="{BB962C8B-B14F-4D97-AF65-F5344CB8AC3E}">
        <p14:creationId xmlns:p14="http://schemas.microsoft.com/office/powerpoint/2010/main" val="313626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pour le club :</a:t>
            </a:r>
          </a:p>
          <a:p>
            <a:pPr marL="171450" indent="-171450">
              <a:buFont typeface="Arial" panose="020B0604020202020204" pitchFamily="34" charset="0"/>
              <a:buChar char="•"/>
            </a:pPr>
            <a:r>
              <a:rPr lang="fr-FR" dirty="0"/>
              <a:t>Proposer à vos gymnastes d’accéder à des formations fédérales ou  professionnalisantes</a:t>
            </a:r>
          </a:p>
          <a:p>
            <a:pPr marL="171450" indent="-171450">
              <a:buFont typeface="Arial" panose="020B0604020202020204" pitchFamily="34" charset="0"/>
              <a:buChar char="•"/>
            </a:pPr>
            <a:r>
              <a:rPr lang="fr-FR" dirty="0"/>
              <a:t>Faciliter le recrutement</a:t>
            </a: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6</a:t>
            </a:fld>
            <a:endParaRPr lang="fr-FR"/>
          </a:p>
        </p:txBody>
      </p:sp>
    </p:spTree>
    <p:extLst>
      <p:ext uri="{BB962C8B-B14F-4D97-AF65-F5344CB8AC3E}">
        <p14:creationId xmlns:p14="http://schemas.microsoft.com/office/powerpoint/2010/main" val="318777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pour le club : </a:t>
            </a:r>
          </a:p>
          <a:p>
            <a:pPr marL="171450" indent="-171450">
              <a:buFont typeface="Arial" panose="020B0604020202020204" pitchFamily="34" charset="0"/>
              <a:buChar char="•"/>
            </a:pPr>
            <a:r>
              <a:rPr lang="fr-FR" dirty="0"/>
              <a:t>Proposer une activité ludique, motivante, aux licenciés non compétitifs</a:t>
            </a: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7</a:t>
            </a:fld>
            <a:endParaRPr lang="fr-FR"/>
          </a:p>
        </p:txBody>
      </p:sp>
    </p:spTree>
    <p:extLst>
      <p:ext uri="{BB962C8B-B14F-4D97-AF65-F5344CB8AC3E}">
        <p14:creationId xmlns:p14="http://schemas.microsoft.com/office/powerpoint/2010/main" val="1553114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8</a:t>
            </a:fld>
            <a:endParaRPr lang="fr-FR"/>
          </a:p>
        </p:txBody>
      </p:sp>
    </p:spTree>
    <p:extLst>
      <p:ext uri="{BB962C8B-B14F-4D97-AF65-F5344CB8AC3E}">
        <p14:creationId xmlns:p14="http://schemas.microsoft.com/office/powerpoint/2010/main" val="92595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pour le club : </a:t>
            </a:r>
          </a:p>
          <a:p>
            <a:pPr marL="171450" indent="-171450">
              <a:buFont typeface="Arial" panose="020B0604020202020204" pitchFamily="34" charset="0"/>
              <a:buChar char="•"/>
            </a:pPr>
            <a:r>
              <a:rPr lang="fr-FR" dirty="0"/>
              <a:t>Bénéficier d’une reconnaissance fédérale</a:t>
            </a:r>
          </a:p>
          <a:p>
            <a:pPr marL="171450" indent="-171450">
              <a:buFont typeface="Arial" panose="020B0604020202020204" pitchFamily="34" charset="0"/>
              <a:buChar char="•"/>
            </a:pPr>
            <a:r>
              <a:rPr lang="fr-FR" dirty="0"/>
              <a:t>Être reconnu dans un environnement concurrentiel et auprès de ses partenaires publics et privés</a:t>
            </a: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9</a:t>
            </a:fld>
            <a:endParaRPr lang="fr-FR"/>
          </a:p>
        </p:txBody>
      </p:sp>
    </p:spTree>
    <p:extLst>
      <p:ext uri="{BB962C8B-B14F-4D97-AF65-F5344CB8AC3E}">
        <p14:creationId xmlns:p14="http://schemas.microsoft.com/office/powerpoint/2010/main" val="95914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pour le club :</a:t>
            </a:r>
          </a:p>
          <a:p>
            <a:pPr marL="171450" indent="-171450">
              <a:buFont typeface="Arial" panose="020B0604020202020204" pitchFamily="34" charset="0"/>
              <a:buChar char="•"/>
            </a:pPr>
            <a:r>
              <a:rPr lang="fr-FR" dirty="0"/>
              <a:t>Développer des projets structurants avec un établissement proche de votre club</a:t>
            </a:r>
          </a:p>
          <a:p>
            <a:pPr marL="628650" lvl="1" indent="-171450">
              <a:buFont typeface="Arial" panose="020B0604020202020204" pitchFamily="34" charset="0"/>
              <a:buChar char="•"/>
            </a:pPr>
            <a:r>
              <a:rPr lang="fr-FR" dirty="0"/>
              <a:t>Aménagement d’horaires</a:t>
            </a:r>
          </a:p>
          <a:p>
            <a:pPr marL="628650" lvl="1" indent="-171450">
              <a:buFont typeface="Arial" panose="020B0604020202020204" pitchFamily="34" charset="0"/>
              <a:buChar char="•"/>
            </a:pPr>
            <a:r>
              <a:rPr lang="fr-FR" dirty="0"/>
              <a:t>Nouvelles activités dans les infrastructures scolaires etc…</a:t>
            </a: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10</a:t>
            </a:fld>
            <a:endParaRPr lang="fr-FR"/>
          </a:p>
        </p:txBody>
      </p:sp>
    </p:spTree>
    <p:extLst>
      <p:ext uri="{BB962C8B-B14F-4D97-AF65-F5344CB8AC3E}">
        <p14:creationId xmlns:p14="http://schemas.microsoft.com/office/powerpoint/2010/main" val="236236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pour le club :</a:t>
            </a:r>
          </a:p>
          <a:p>
            <a:pPr marL="171450" indent="-171450">
              <a:buFont typeface="Arial" panose="020B0604020202020204" pitchFamily="34" charset="0"/>
              <a:buChar char="•"/>
            </a:pPr>
            <a:r>
              <a:rPr lang="fr-FR" dirty="0"/>
              <a:t>Améliorer les mouvements gymniques, les séquences chorégraphiées de vos équipes, groupes, ensemble, gymnastes</a:t>
            </a: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11</a:t>
            </a:fld>
            <a:endParaRPr lang="fr-FR"/>
          </a:p>
        </p:txBody>
      </p:sp>
    </p:spTree>
    <p:extLst>
      <p:ext uri="{BB962C8B-B14F-4D97-AF65-F5344CB8AC3E}">
        <p14:creationId xmlns:p14="http://schemas.microsoft.com/office/powerpoint/2010/main" val="1210216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Intérêt pour le club : </a:t>
            </a:r>
          </a:p>
          <a:p>
            <a:pPr marL="171450" indent="-171450">
              <a:buFont typeface="Arial" panose="020B0604020202020204" pitchFamily="34" charset="0"/>
              <a:buChar char="•"/>
            </a:pPr>
            <a:r>
              <a:rPr lang="fr-FR" dirty="0"/>
              <a:t>Améliorer les performances de ses gymnastes</a:t>
            </a:r>
          </a:p>
        </p:txBody>
      </p:sp>
      <p:sp>
        <p:nvSpPr>
          <p:cNvPr id="4" name="Espace réservé du numéro de diapositive 3"/>
          <p:cNvSpPr>
            <a:spLocks noGrp="1"/>
          </p:cNvSpPr>
          <p:nvPr>
            <p:ph type="sldNum" sz="quarter" idx="5"/>
          </p:nvPr>
        </p:nvSpPr>
        <p:spPr/>
        <p:txBody>
          <a:bodyPr/>
          <a:lstStyle/>
          <a:p>
            <a:fld id="{3C155BD3-3874-45D8-A36E-BD26F2B3530D}" type="slidenum">
              <a:rPr lang="fr-FR" smtClean="0"/>
              <a:t>12</a:t>
            </a:fld>
            <a:endParaRPr lang="fr-FR"/>
          </a:p>
        </p:txBody>
      </p:sp>
    </p:spTree>
    <p:extLst>
      <p:ext uri="{BB962C8B-B14F-4D97-AF65-F5344CB8AC3E}">
        <p14:creationId xmlns:p14="http://schemas.microsoft.com/office/powerpoint/2010/main" val="3638973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17EB8-BA3D-4B86-BD26-934D38D1D51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C73D71D-680D-4C0F-BF9E-8B8F158EB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74BD785-F6FD-4767-B5F5-D9518EADDCEE}"/>
              </a:ext>
            </a:extLst>
          </p:cNvPr>
          <p:cNvSpPr>
            <a:spLocks noGrp="1"/>
          </p:cNvSpPr>
          <p:nvPr>
            <p:ph type="dt" sz="half" idx="10"/>
          </p:nvPr>
        </p:nvSpPr>
        <p:spPr/>
        <p:txBody>
          <a:bodyPr/>
          <a:lstStyle>
            <a:lvl1pPr>
              <a:defRPr>
                <a:solidFill>
                  <a:srgbClr val="002060"/>
                </a:solidFill>
              </a:defRPr>
            </a:lvl1pPr>
          </a:lstStyle>
          <a:p>
            <a:fld id="{D007418E-4A6C-4E44-8D84-94875F30160A}" type="datetime1">
              <a:rPr lang="fr-FR" smtClean="0"/>
              <a:t>24/05/2019</a:t>
            </a:fld>
            <a:endParaRPr lang="fr-FR" dirty="0"/>
          </a:p>
        </p:txBody>
      </p:sp>
      <p:sp>
        <p:nvSpPr>
          <p:cNvPr id="5" name="Espace réservé du pied de page 4">
            <a:extLst>
              <a:ext uri="{FF2B5EF4-FFF2-40B4-BE49-F238E27FC236}">
                <a16:creationId xmlns:a16="http://schemas.microsoft.com/office/drawing/2014/main" id="{29462DD1-65F1-42A8-B14E-4A67C4B2B89B}"/>
              </a:ext>
            </a:extLst>
          </p:cNvPr>
          <p:cNvSpPr>
            <a:spLocks noGrp="1"/>
          </p:cNvSpPr>
          <p:nvPr>
            <p:ph type="ftr" sz="quarter" idx="11"/>
          </p:nvPr>
        </p:nvSpPr>
        <p:spPr/>
        <p:txBody>
          <a:bodyPr/>
          <a:lstStyle>
            <a:lvl1pPr>
              <a:defRPr>
                <a:solidFill>
                  <a:srgbClr val="002060"/>
                </a:solidFill>
              </a:defRPr>
            </a:lvl1pPr>
          </a:lstStyle>
          <a:p>
            <a:endParaRPr lang="fr-FR" dirty="0"/>
          </a:p>
        </p:txBody>
      </p:sp>
      <p:sp>
        <p:nvSpPr>
          <p:cNvPr id="6" name="Espace réservé du numéro de diapositive 5">
            <a:extLst>
              <a:ext uri="{FF2B5EF4-FFF2-40B4-BE49-F238E27FC236}">
                <a16:creationId xmlns:a16="http://schemas.microsoft.com/office/drawing/2014/main" id="{C53DDB91-30D4-40CC-80DC-B3DBF6A29591}"/>
              </a:ext>
            </a:extLst>
          </p:cNvPr>
          <p:cNvSpPr>
            <a:spLocks noGrp="1"/>
          </p:cNvSpPr>
          <p:nvPr>
            <p:ph type="sldNum" sz="quarter" idx="12"/>
          </p:nvPr>
        </p:nvSpPr>
        <p:spPr/>
        <p:txBody>
          <a:bodyPr/>
          <a:lstStyle>
            <a:lvl1pPr>
              <a:defRPr>
                <a:solidFill>
                  <a:srgbClr val="002060"/>
                </a:solidFill>
              </a:defRPr>
            </a:lvl1pPr>
          </a:lstStyle>
          <a:p>
            <a:fld id="{446A5B84-7342-4F5C-ACF7-57DBD1F004AF}" type="slidenum">
              <a:rPr lang="fr-FR" smtClean="0"/>
              <a:pPr/>
              <a:t>‹N°›</a:t>
            </a:fld>
            <a:endParaRPr lang="fr-FR" dirty="0"/>
          </a:p>
        </p:txBody>
      </p:sp>
      <p:pic>
        <p:nvPicPr>
          <p:cNvPr id="8" name="Image 7">
            <a:extLst>
              <a:ext uri="{FF2B5EF4-FFF2-40B4-BE49-F238E27FC236}">
                <a16:creationId xmlns:a16="http://schemas.microsoft.com/office/drawing/2014/main" id="{BB5231DA-5C6F-411F-AD98-7C6EE4155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9570"/>
            <a:ext cx="12192000" cy="8619066"/>
          </a:xfrm>
          <a:prstGeom prst="rect">
            <a:avLst/>
          </a:prstGeom>
        </p:spPr>
      </p:pic>
    </p:spTree>
    <p:extLst>
      <p:ext uri="{BB962C8B-B14F-4D97-AF65-F5344CB8AC3E}">
        <p14:creationId xmlns:p14="http://schemas.microsoft.com/office/powerpoint/2010/main" val="317384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DAA8F9D-D516-4F02-A94F-81DBD8DD5B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1F7E661-ADD9-41C7-A814-4510D673B256}"/>
              </a:ext>
            </a:extLst>
          </p:cNvPr>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fr-FR" dirty="0"/>
              <a:t>Modifiez le style du titre</a:t>
            </a:r>
          </a:p>
        </p:txBody>
      </p:sp>
      <p:sp>
        <p:nvSpPr>
          <p:cNvPr id="4" name="Espace réservé de la date 3">
            <a:extLst>
              <a:ext uri="{FF2B5EF4-FFF2-40B4-BE49-F238E27FC236}">
                <a16:creationId xmlns:a16="http://schemas.microsoft.com/office/drawing/2014/main" id="{426321C9-8482-429D-8DCC-388F83AF9459}"/>
              </a:ext>
            </a:extLst>
          </p:cNvPr>
          <p:cNvSpPr>
            <a:spLocks noGrp="1"/>
          </p:cNvSpPr>
          <p:nvPr>
            <p:ph type="dt" sz="half" idx="10"/>
          </p:nvPr>
        </p:nvSpPr>
        <p:spPr>
          <a:xfrm>
            <a:off x="838200" y="6472732"/>
            <a:ext cx="2743200" cy="365125"/>
          </a:xfrm>
        </p:spPr>
        <p:txBody>
          <a:bodyPr/>
          <a:lstStyle>
            <a:lvl1pPr>
              <a:defRPr>
                <a:solidFill>
                  <a:schemeClr val="bg1"/>
                </a:solidFill>
              </a:defRPr>
            </a:lvl1pPr>
          </a:lstStyle>
          <a:p>
            <a:fld id="{E9BD8731-70C6-4740-AB87-95145E25DEF4}" type="datetime1">
              <a:rPr lang="fr-FR" smtClean="0"/>
              <a:t>24/05/2019</a:t>
            </a:fld>
            <a:endParaRPr lang="fr-FR" dirty="0"/>
          </a:p>
        </p:txBody>
      </p:sp>
      <p:sp>
        <p:nvSpPr>
          <p:cNvPr id="5" name="Espace réservé du pied de page 4">
            <a:extLst>
              <a:ext uri="{FF2B5EF4-FFF2-40B4-BE49-F238E27FC236}">
                <a16:creationId xmlns:a16="http://schemas.microsoft.com/office/drawing/2014/main" id="{3ED4D262-4ABF-47C1-A537-0293FEDD6575}"/>
              </a:ext>
            </a:extLst>
          </p:cNvPr>
          <p:cNvSpPr>
            <a:spLocks noGrp="1"/>
          </p:cNvSpPr>
          <p:nvPr>
            <p:ph type="ftr" sz="quarter" idx="11"/>
          </p:nvPr>
        </p:nvSpPr>
        <p:spPr>
          <a:xfrm>
            <a:off x="4038600" y="6472732"/>
            <a:ext cx="4114800" cy="365125"/>
          </a:xfrm>
        </p:spPr>
        <p:txBody>
          <a:bodyPr/>
          <a:lstStyle>
            <a:lvl1pPr>
              <a:defRPr>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5205BEEF-520A-4B57-B447-127700C5203D}"/>
              </a:ext>
            </a:extLst>
          </p:cNvPr>
          <p:cNvSpPr>
            <a:spLocks noGrp="1"/>
          </p:cNvSpPr>
          <p:nvPr>
            <p:ph type="sldNum" sz="quarter" idx="12"/>
          </p:nvPr>
        </p:nvSpPr>
        <p:spPr>
          <a:xfrm>
            <a:off x="8610600" y="6472732"/>
            <a:ext cx="2743200" cy="365125"/>
          </a:xfrm>
        </p:spPr>
        <p:txBody>
          <a:bodyPr/>
          <a:lstStyle>
            <a:lvl1pPr>
              <a:defRPr>
                <a:solidFill>
                  <a:schemeClr val="bg1"/>
                </a:solidFill>
              </a:defRPr>
            </a:lvl1pPr>
          </a:lstStyle>
          <a:p>
            <a:fld id="{446A5B84-7342-4F5C-ACF7-57DBD1F004AF}" type="slidenum">
              <a:rPr lang="fr-FR" smtClean="0"/>
              <a:pPr/>
              <a:t>‹N°›</a:t>
            </a:fld>
            <a:endParaRPr lang="fr-FR" dirty="0"/>
          </a:p>
        </p:txBody>
      </p:sp>
      <p:pic>
        <p:nvPicPr>
          <p:cNvPr id="8" name="Image 7">
            <a:extLst>
              <a:ext uri="{FF2B5EF4-FFF2-40B4-BE49-F238E27FC236}">
                <a16:creationId xmlns:a16="http://schemas.microsoft.com/office/drawing/2014/main" id="{B6EDE6EA-000E-4121-9BBE-5A61FA6D6A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390" y="6013161"/>
            <a:ext cx="1730519" cy="354039"/>
          </a:xfrm>
          <a:prstGeom prst="rect">
            <a:avLst/>
          </a:prstGeom>
        </p:spPr>
      </p:pic>
    </p:spTree>
    <p:extLst>
      <p:ext uri="{BB962C8B-B14F-4D97-AF65-F5344CB8AC3E}">
        <p14:creationId xmlns:p14="http://schemas.microsoft.com/office/powerpoint/2010/main" val="82260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re et 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4C29EC0-C36E-4EBF-9C8C-D0D825C913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093"/>
          <a:stretch/>
        </p:blipFill>
        <p:spPr>
          <a:xfrm>
            <a:off x="0" y="0"/>
            <a:ext cx="2610196" cy="6858000"/>
          </a:xfrm>
          <a:prstGeom prst="rect">
            <a:avLst/>
          </a:prstGeom>
        </p:spPr>
      </p:pic>
      <p:sp>
        <p:nvSpPr>
          <p:cNvPr id="4" name="Espace réservé de la date 3">
            <a:extLst>
              <a:ext uri="{FF2B5EF4-FFF2-40B4-BE49-F238E27FC236}">
                <a16:creationId xmlns:a16="http://schemas.microsoft.com/office/drawing/2014/main" id="{F45BCAD4-E285-44DA-98B4-E87450C3F6B9}"/>
              </a:ext>
            </a:extLst>
          </p:cNvPr>
          <p:cNvSpPr>
            <a:spLocks noGrp="1"/>
          </p:cNvSpPr>
          <p:nvPr>
            <p:ph type="dt" sz="half" idx="10"/>
          </p:nvPr>
        </p:nvSpPr>
        <p:spPr>
          <a:xfrm>
            <a:off x="1595350" y="6356350"/>
            <a:ext cx="2743200" cy="365125"/>
          </a:xfrm>
        </p:spPr>
        <p:txBody>
          <a:bodyPr/>
          <a:lstStyle>
            <a:lvl1pPr>
              <a:defRPr>
                <a:solidFill>
                  <a:srgbClr val="002060"/>
                </a:solidFill>
              </a:defRPr>
            </a:lvl1pPr>
          </a:lstStyle>
          <a:p>
            <a:fld id="{CE164B7F-04AF-42F1-9EDC-052C220A505C}" type="datetime1">
              <a:rPr lang="fr-FR" smtClean="0"/>
              <a:t>24/05/2019</a:t>
            </a:fld>
            <a:endParaRPr lang="fr-FR" dirty="0"/>
          </a:p>
        </p:txBody>
      </p:sp>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9367750" y="6356350"/>
            <a:ext cx="2743200" cy="365125"/>
          </a:xfrm>
        </p:spPr>
        <p:txBody>
          <a:bodyPr/>
          <a:lstStyle>
            <a:lvl1pPr>
              <a:defRPr>
                <a:solidFill>
                  <a:srgbClr val="002060"/>
                </a:solidFill>
              </a:defRPr>
            </a:lvl1pPr>
          </a:lstStyle>
          <a:p>
            <a:fld id="{446A5B84-7342-4F5C-ACF7-57DBD1F004AF}" type="slidenum">
              <a:rPr lang="fr-FR" smtClean="0"/>
              <a:pPr/>
              <a:t>‹N°›</a:t>
            </a:fld>
            <a:endParaRPr lang="fr-FR" dirty="0"/>
          </a:p>
        </p:txBody>
      </p:sp>
      <p:sp>
        <p:nvSpPr>
          <p:cNvPr id="7" name="Titre 1">
            <a:extLst>
              <a:ext uri="{FF2B5EF4-FFF2-40B4-BE49-F238E27FC236}">
                <a16:creationId xmlns:a16="http://schemas.microsoft.com/office/drawing/2014/main" id="{019A3AF2-94EF-403F-9113-2B85E182C7C3}"/>
              </a:ext>
            </a:extLst>
          </p:cNvPr>
          <p:cNvSpPr>
            <a:spLocks noGrp="1"/>
          </p:cNvSpPr>
          <p:nvPr>
            <p:ph type="title"/>
          </p:nvPr>
        </p:nvSpPr>
        <p:spPr>
          <a:xfrm>
            <a:off x="2310938" y="384175"/>
            <a:ext cx="9800012" cy="1325563"/>
          </a:xfrm>
        </p:spPr>
        <p:txBody>
          <a:bodyPr/>
          <a:lstStyle>
            <a:lvl1pPr>
              <a:defRPr>
                <a:solidFill>
                  <a:srgbClr val="002060"/>
                </a:solidFill>
              </a:defRPr>
            </a:lvl1pPr>
          </a:lstStyle>
          <a:p>
            <a:r>
              <a:rPr lang="fr-FR" dirty="0"/>
              <a:t>Modifiez le style du titre</a:t>
            </a:r>
          </a:p>
        </p:txBody>
      </p:sp>
      <p:sp>
        <p:nvSpPr>
          <p:cNvPr id="9" name="Espace réservé du contenu 2">
            <a:extLst>
              <a:ext uri="{FF2B5EF4-FFF2-40B4-BE49-F238E27FC236}">
                <a16:creationId xmlns:a16="http://schemas.microsoft.com/office/drawing/2014/main" id="{A28BC5CB-D1C9-45F2-9E8D-40D759357236}"/>
              </a:ext>
            </a:extLst>
          </p:cNvPr>
          <p:cNvSpPr>
            <a:spLocks noGrp="1"/>
          </p:cNvSpPr>
          <p:nvPr>
            <p:ph sz="half" idx="1"/>
          </p:nvPr>
        </p:nvSpPr>
        <p:spPr>
          <a:xfrm>
            <a:off x="2610196" y="1844675"/>
            <a:ext cx="4615641"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3">
            <a:extLst>
              <a:ext uri="{FF2B5EF4-FFF2-40B4-BE49-F238E27FC236}">
                <a16:creationId xmlns:a16="http://schemas.microsoft.com/office/drawing/2014/main" id="{4D9400E1-A172-44DB-9689-9DE33A50499C}"/>
              </a:ext>
            </a:extLst>
          </p:cNvPr>
          <p:cNvSpPr>
            <a:spLocks noGrp="1"/>
          </p:cNvSpPr>
          <p:nvPr>
            <p:ph sz="half" idx="2"/>
          </p:nvPr>
        </p:nvSpPr>
        <p:spPr>
          <a:xfrm>
            <a:off x="7398327" y="1844675"/>
            <a:ext cx="4712622"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a:extLst>
              <a:ext uri="{FF2B5EF4-FFF2-40B4-BE49-F238E27FC236}">
                <a16:creationId xmlns:a16="http://schemas.microsoft.com/office/drawing/2014/main" id="{075CEE67-9B04-431A-8974-5DA87384AE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8414" y="6412172"/>
            <a:ext cx="1730519" cy="354039"/>
          </a:xfrm>
          <a:prstGeom prst="rect">
            <a:avLst/>
          </a:prstGeom>
        </p:spPr>
      </p:pic>
    </p:spTree>
    <p:extLst>
      <p:ext uri="{BB962C8B-B14F-4D97-AF65-F5344CB8AC3E}">
        <p14:creationId xmlns:p14="http://schemas.microsoft.com/office/powerpoint/2010/main" val="2051415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re et 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A73CBCB-C646-4382-83F0-905F2DE26A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322"/>
          <a:stretch/>
        </p:blipFill>
        <p:spPr>
          <a:xfrm>
            <a:off x="9603982" y="0"/>
            <a:ext cx="2588017" cy="6858000"/>
          </a:xfrm>
          <a:prstGeom prst="rect">
            <a:avLst/>
          </a:prstGeom>
        </p:spPr>
      </p:pic>
      <p:sp>
        <p:nvSpPr>
          <p:cNvPr id="4" name="Espace réservé de la date 3">
            <a:extLst>
              <a:ext uri="{FF2B5EF4-FFF2-40B4-BE49-F238E27FC236}">
                <a16:creationId xmlns:a16="http://schemas.microsoft.com/office/drawing/2014/main" id="{F45BCAD4-E285-44DA-98B4-E87450C3F6B9}"/>
              </a:ext>
            </a:extLst>
          </p:cNvPr>
          <p:cNvSpPr>
            <a:spLocks noGrp="1"/>
          </p:cNvSpPr>
          <p:nvPr>
            <p:ph type="dt" sz="half" idx="10"/>
          </p:nvPr>
        </p:nvSpPr>
        <p:spPr>
          <a:xfrm>
            <a:off x="0" y="6356350"/>
            <a:ext cx="2743200" cy="365125"/>
          </a:xfrm>
        </p:spPr>
        <p:txBody>
          <a:bodyPr/>
          <a:lstStyle>
            <a:lvl1pPr>
              <a:defRPr>
                <a:solidFill>
                  <a:srgbClr val="002060"/>
                </a:solidFill>
              </a:defRPr>
            </a:lvl1pPr>
          </a:lstStyle>
          <a:p>
            <a:fld id="{65898D67-7DDB-4DC3-9D77-CC0D22D2394F}" type="datetime1">
              <a:rPr lang="fr-FR" smtClean="0"/>
              <a:t>24/05/2019</a:t>
            </a:fld>
            <a:endParaRPr lang="fr-FR" dirty="0"/>
          </a:p>
        </p:txBody>
      </p:sp>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7772400" y="6356350"/>
            <a:ext cx="2743200" cy="365125"/>
          </a:xfrm>
        </p:spPr>
        <p:txBody>
          <a:bodyPr/>
          <a:lstStyle>
            <a:lvl1pPr>
              <a:defRPr>
                <a:solidFill>
                  <a:srgbClr val="002060"/>
                </a:solidFill>
              </a:defRPr>
            </a:lvl1pPr>
          </a:lstStyle>
          <a:p>
            <a:fld id="{446A5B84-7342-4F5C-ACF7-57DBD1F004AF}" type="slidenum">
              <a:rPr lang="fr-FR" smtClean="0"/>
              <a:pPr/>
              <a:t>‹N°›</a:t>
            </a:fld>
            <a:endParaRPr lang="fr-FR" dirty="0"/>
          </a:p>
        </p:txBody>
      </p:sp>
      <p:sp>
        <p:nvSpPr>
          <p:cNvPr id="7" name="Titre 1">
            <a:extLst>
              <a:ext uri="{FF2B5EF4-FFF2-40B4-BE49-F238E27FC236}">
                <a16:creationId xmlns:a16="http://schemas.microsoft.com/office/drawing/2014/main" id="{1247FC89-3CB3-44F6-8548-E122C15BB7CF}"/>
              </a:ext>
            </a:extLst>
          </p:cNvPr>
          <p:cNvSpPr>
            <a:spLocks noGrp="1"/>
          </p:cNvSpPr>
          <p:nvPr>
            <p:ph type="title"/>
          </p:nvPr>
        </p:nvSpPr>
        <p:spPr>
          <a:xfrm>
            <a:off x="0" y="384175"/>
            <a:ext cx="9800012" cy="1325563"/>
          </a:xfrm>
        </p:spPr>
        <p:txBody>
          <a:bodyPr/>
          <a:lstStyle>
            <a:lvl1pPr>
              <a:defRPr>
                <a:solidFill>
                  <a:srgbClr val="002060"/>
                </a:solidFill>
              </a:defRPr>
            </a:lvl1pPr>
          </a:lstStyle>
          <a:p>
            <a:r>
              <a:rPr lang="fr-FR" dirty="0"/>
              <a:t>Modifiez le style du titre</a:t>
            </a:r>
          </a:p>
        </p:txBody>
      </p:sp>
      <p:sp>
        <p:nvSpPr>
          <p:cNvPr id="8" name="Espace réservé du contenu 2">
            <a:extLst>
              <a:ext uri="{FF2B5EF4-FFF2-40B4-BE49-F238E27FC236}">
                <a16:creationId xmlns:a16="http://schemas.microsoft.com/office/drawing/2014/main" id="{310CA77F-05AB-4D6B-BFAA-889B9D8DDDB2}"/>
              </a:ext>
            </a:extLst>
          </p:cNvPr>
          <p:cNvSpPr>
            <a:spLocks noGrp="1"/>
          </p:cNvSpPr>
          <p:nvPr>
            <p:ph sz="half" idx="1"/>
          </p:nvPr>
        </p:nvSpPr>
        <p:spPr>
          <a:xfrm>
            <a:off x="66502" y="1844675"/>
            <a:ext cx="4615641"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3">
            <a:extLst>
              <a:ext uri="{FF2B5EF4-FFF2-40B4-BE49-F238E27FC236}">
                <a16:creationId xmlns:a16="http://schemas.microsoft.com/office/drawing/2014/main" id="{A5C16573-F8D7-4004-83BF-9FFB514094EB}"/>
              </a:ext>
            </a:extLst>
          </p:cNvPr>
          <p:cNvSpPr>
            <a:spLocks noGrp="1"/>
          </p:cNvSpPr>
          <p:nvPr>
            <p:ph sz="half" idx="2"/>
          </p:nvPr>
        </p:nvSpPr>
        <p:spPr>
          <a:xfrm>
            <a:off x="4854633" y="1844675"/>
            <a:ext cx="4712622"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a:extLst>
              <a:ext uri="{FF2B5EF4-FFF2-40B4-BE49-F238E27FC236}">
                <a16:creationId xmlns:a16="http://schemas.microsoft.com/office/drawing/2014/main" id="{95D93376-F006-41A0-A392-FBC1D264F2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2540" y="6445365"/>
            <a:ext cx="1730519" cy="354039"/>
          </a:xfrm>
          <a:prstGeom prst="rect">
            <a:avLst/>
          </a:prstGeom>
        </p:spPr>
      </p:pic>
    </p:spTree>
    <p:extLst>
      <p:ext uri="{BB962C8B-B14F-4D97-AF65-F5344CB8AC3E}">
        <p14:creationId xmlns:p14="http://schemas.microsoft.com/office/powerpoint/2010/main" val="184869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DAA8F9D-D516-4F02-A94F-81DBD8DD5B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e la date 3">
            <a:extLst>
              <a:ext uri="{FF2B5EF4-FFF2-40B4-BE49-F238E27FC236}">
                <a16:creationId xmlns:a16="http://schemas.microsoft.com/office/drawing/2014/main" id="{426321C9-8482-429D-8DCC-388F83AF9459}"/>
              </a:ext>
            </a:extLst>
          </p:cNvPr>
          <p:cNvSpPr>
            <a:spLocks noGrp="1"/>
          </p:cNvSpPr>
          <p:nvPr>
            <p:ph type="dt" sz="half" idx="10"/>
          </p:nvPr>
        </p:nvSpPr>
        <p:spPr>
          <a:xfrm>
            <a:off x="838200" y="6472732"/>
            <a:ext cx="2743200" cy="365125"/>
          </a:xfrm>
        </p:spPr>
        <p:txBody>
          <a:bodyPr/>
          <a:lstStyle>
            <a:lvl1pPr>
              <a:defRPr>
                <a:solidFill>
                  <a:schemeClr val="bg1"/>
                </a:solidFill>
              </a:defRPr>
            </a:lvl1pPr>
          </a:lstStyle>
          <a:p>
            <a:fld id="{C65F59A9-B0C7-4B8E-86A9-718C5B0B359F}" type="datetime1">
              <a:rPr lang="fr-FR" smtClean="0"/>
              <a:t>24/05/2019</a:t>
            </a:fld>
            <a:endParaRPr lang="fr-FR" dirty="0"/>
          </a:p>
        </p:txBody>
      </p:sp>
      <p:sp>
        <p:nvSpPr>
          <p:cNvPr id="6" name="Espace réservé du numéro de diapositive 5">
            <a:extLst>
              <a:ext uri="{FF2B5EF4-FFF2-40B4-BE49-F238E27FC236}">
                <a16:creationId xmlns:a16="http://schemas.microsoft.com/office/drawing/2014/main" id="{5205BEEF-520A-4B57-B447-127700C5203D}"/>
              </a:ext>
            </a:extLst>
          </p:cNvPr>
          <p:cNvSpPr>
            <a:spLocks noGrp="1"/>
          </p:cNvSpPr>
          <p:nvPr>
            <p:ph type="sldNum" sz="quarter" idx="12"/>
          </p:nvPr>
        </p:nvSpPr>
        <p:spPr>
          <a:xfrm>
            <a:off x="8610600" y="6472732"/>
            <a:ext cx="2743200" cy="365125"/>
          </a:xfrm>
        </p:spPr>
        <p:txBody>
          <a:bodyPr/>
          <a:lstStyle>
            <a:lvl1pPr>
              <a:defRPr>
                <a:solidFill>
                  <a:schemeClr val="bg1"/>
                </a:solidFill>
              </a:defRPr>
            </a:lvl1pPr>
          </a:lstStyle>
          <a:p>
            <a:fld id="{446A5B84-7342-4F5C-ACF7-57DBD1F004AF}" type="slidenum">
              <a:rPr lang="fr-FR" smtClean="0"/>
              <a:pPr/>
              <a:t>‹N°›</a:t>
            </a:fld>
            <a:endParaRPr lang="fr-FR" dirty="0"/>
          </a:p>
        </p:txBody>
      </p:sp>
      <p:sp>
        <p:nvSpPr>
          <p:cNvPr id="8" name="Titre 1">
            <a:extLst>
              <a:ext uri="{FF2B5EF4-FFF2-40B4-BE49-F238E27FC236}">
                <a16:creationId xmlns:a16="http://schemas.microsoft.com/office/drawing/2014/main" id="{B18FCF2E-8583-4CA5-A2DD-5F40B8832B04}"/>
              </a:ext>
            </a:extLst>
          </p:cNvPr>
          <p:cNvSpPr>
            <a:spLocks noGrp="1"/>
          </p:cNvSpPr>
          <p:nvPr>
            <p:ph type="title"/>
          </p:nvPr>
        </p:nvSpPr>
        <p:spPr>
          <a:xfrm>
            <a:off x="482137" y="330447"/>
            <a:ext cx="11213869" cy="1325563"/>
          </a:xfrm>
        </p:spPr>
        <p:txBody>
          <a:bodyPr/>
          <a:lstStyle>
            <a:lvl1pPr>
              <a:defRPr>
                <a:solidFill>
                  <a:srgbClr val="002060"/>
                </a:solidFill>
              </a:defRPr>
            </a:lvl1pPr>
          </a:lstStyle>
          <a:p>
            <a:r>
              <a:rPr lang="fr-FR" dirty="0"/>
              <a:t>Modifiez le style du titre</a:t>
            </a:r>
          </a:p>
        </p:txBody>
      </p:sp>
      <p:pic>
        <p:nvPicPr>
          <p:cNvPr id="10" name="Image 9">
            <a:extLst>
              <a:ext uri="{FF2B5EF4-FFF2-40B4-BE49-F238E27FC236}">
                <a16:creationId xmlns:a16="http://schemas.microsoft.com/office/drawing/2014/main" id="{D05B6FD8-72D6-4B5B-92C2-0786D76AE6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30740" y="6038099"/>
            <a:ext cx="1730519" cy="354039"/>
          </a:xfrm>
          <a:prstGeom prst="rect">
            <a:avLst/>
          </a:prstGeom>
        </p:spPr>
      </p:pic>
      <p:sp>
        <p:nvSpPr>
          <p:cNvPr id="9" name="Espace réservé du contenu 2">
            <a:extLst>
              <a:ext uri="{FF2B5EF4-FFF2-40B4-BE49-F238E27FC236}">
                <a16:creationId xmlns:a16="http://schemas.microsoft.com/office/drawing/2014/main" id="{481FFC33-3E49-4215-B6E0-4D3840C57E8F}"/>
              </a:ext>
            </a:extLst>
          </p:cNvPr>
          <p:cNvSpPr>
            <a:spLocks noGrp="1"/>
          </p:cNvSpPr>
          <p:nvPr>
            <p:ph sz="half" idx="1"/>
          </p:nvPr>
        </p:nvSpPr>
        <p:spPr>
          <a:xfrm>
            <a:off x="482137" y="1790947"/>
            <a:ext cx="5281544"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2">
            <a:extLst>
              <a:ext uri="{FF2B5EF4-FFF2-40B4-BE49-F238E27FC236}">
                <a16:creationId xmlns:a16="http://schemas.microsoft.com/office/drawing/2014/main" id="{6E43AA3F-F251-464F-B3B3-E5E1B257AD02}"/>
              </a:ext>
            </a:extLst>
          </p:cNvPr>
          <p:cNvSpPr>
            <a:spLocks noGrp="1"/>
          </p:cNvSpPr>
          <p:nvPr>
            <p:ph sz="half" idx="13"/>
          </p:nvPr>
        </p:nvSpPr>
        <p:spPr>
          <a:xfrm>
            <a:off x="6414462" y="1790947"/>
            <a:ext cx="5281544" cy="435133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4136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048ED9A-54FD-40F6-989D-4F2A4C3407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093"/>
          <a:stretch/>
        </p:blipFill>
        <p:spPr>
          <a:xfrm>
            <a:off x="0" y="0"/>
            <a:ext cx="2610196" cy="6858000"/>
          </a:xfrm>
          <a:prstGeom prst="rect">
            <a:avLst/>
          </a:prstGeom>
        </p:spPr>
      </p:pic>
      <p:sp>
        <p:nvSpPr>
          <p:cNvPr id="2" name="Titre 1">
            <a:extLst>
              <a:ext uri="{FF2B5EF4-FFF2-40B4-BE49-F238E27FC236}">
                <a16:creationId xmlns:a16="http://schemas.microsoft.com/office/drawing/2014/main" id="{CC87CE7A-0D68-477E-8C8C-90D47F169164}"/>
              </a:ext>
            </a:extLst>
          </p:cNvPr>
          <p:cNvSpPr>
            <a:spLocks noGrp="1"/>
          </p:cNvSpPr>
          <p:nvPr>
            <p:ph type="title"/>
          </p:nvPr>
        </p:nvSpPr>
        <p:spPr>
          <a:xfrm>
            <a:off x="1595350" y="0"/>
            <a:ext cx="10596649" cy="681037"/>
          </a:xfrm>
        </p:spPr>
        <p:txBody>
          <a:bodyPr/>
          <a:lstStyle>
            <a:lvl1pPr>
              <a:defRPr>
                <a:solidFill>
                  <a:srgbClr val="002060"/>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70A075D-C92A-4CE7-AF77-1164D609DC03}"/>
              </a:ext>
            </a:extLst>
          </p:cNvPr>
          <p:cNvSpPr>
            <a:spLocks noGrp="1"/>
          </p:cNvSpPr>
          <p:nvPr>
            <p:ph idx="1"/>
          </p:nvPr>
        </p:nvSpPr>
        <p:spPr>
          <a:xfrm>
            <a:off x="2610196" y="1642745"/>
            <a:ext cx="8743604" cy="457708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9367750" y="6356350"/>
            <a:ext cx="2743200" cy="365125"/>
          </a:xfrm>
        </p:spPr>
        <p:txBody>
          <a:bodyPr/>
          <a:lstStyle>
            <a:lvl1pPr>
              <a:defRPr>
                <a:solidFill>
                  <a:srgbClr val="002060"/>
                </a:solidFill>
              </a:defRPr>
            </a:lvl1pPr>
          </a:lstStyle>
          <a:p>
            <a:fld id="{446A5B84-7342-4F5C-ACF7-57DBD1F004AF}" type="slidenum">
              <a:rPr lang="fr-FR" smtClean="0"/>
              <a:pPr/>
              <a:t>‹N°›</a:t>
            </a:fld>
            <a:endParaRPr lang="fr-FR" dirty="0"/>
          </a:p>
        </p:txBody>
      </p:sp>
    </p:spTree>
    <p:extLst>
      <p:ext uri="{BB962C8B-B14F-4D97-AF65-F5344CB8AC3E}">
        <p14:creationId xmlns:p14="http://schemas.microsoft.com/office/powerpoint/2010/main" val="369841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73096B0-6055-4E43-BEAA-D4FFD95B63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322"/>
          <a:stretch/>
        </p:blipFill>
        <p:spPr>
          <a:xfrm>
            <a:off x="9603982" y="0"/>
            <a:ext cx="2588017" cy="6858000"/>
          </a:xfrm>
          <a:prstGeom prst="rect">
            <a:avLst/>
          </a:prstGeom>
        </p:spPr>
      </p:pic>
      <p:sp>
        <p:nvSpPr>
          <p:cNvPr id="2" name="Titre 1">
            <a:extLst>
              <a:ext uri="{FF2B5EF4-FFF2-40B4-BE49-F238E27FC236}">
                <a16:creationId xmlns:a16="http://schemas.microsoft.com/office/drawing/2014/main" id="{CC87CE7A-0D68-477E-8C8C-90D47F169164}"/>
              </a:ext>
            </a:extLst>
          </p:cNvPr>
          <p:cNvSpPr>
            <a:spLocks noGrp="1"/>
          </p:cNvSpPr>
          <p:nvPr>
            <p:ph type="title"/>
          </p:nvPr>
        </p:nvSpPr>
        <p:spPr>
          <a:xfrm>
            <a:off x="0" y="0"/>
            <a:ext cx="10596649" cy="681037"/>
          </a:xfrm>
        </p:spPr>
        <p:txBody>
          <a:bodyPr/>
          <a:lstStyle>
            <a:lvl1pPr>
              <a:defRPr>
                <a:solidFill>
                  <a:srgbClr val="002060"/>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70A075D-C92A-4CE7-AF77-1164D609DC03}"/>
              </a:ext>
            </a:extLst>
          </p:cNvPr>
          <p:cNvSpPr>
            <a:spLocks noGrp="1"/>
          </p:cNvSpPr>
          <p:nvPr>
            <p:ph idx="1"/>
          </p:nvPr>
        </p:nvSpPr>
        <p:spPr>
          <a:xfrm>
            <a:off x="403179" y="1560223"/>
            <a:ext cx="8743604" cy="457708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45BCAD4-E285-44DA-98B4-E87450C3F6B9}"/>
              </a:ext>
            </a:extLst>
          </p:cNvPr>
          <p:cNvSpPr>
            <a:spLocks noGrp="1"/>
          </p:cNvSpPr>
          <p:nvPr>
            <p:ph type="dt" sz="half" idx="10"/>
          </p:nvPr>
        </p:nvSpPr>
        <p:spPr>
          <a:xfrm>
            <a:off x="0" y="6356350"/>
            <a:ext cx="2743200" cy="365125"/>
          </a:xfrm>
        </p:spPr>
        <p:txBody>
          <a:bodyPr/>
          <a:lstStyle>
            <a:lvl1pPr>
              <a:defRPr>
                <a:solidFill>
                  <a:srgbClr val="002060"/>
                </a:solidFill>
              </a:defRPr>
            </a:lvl1pPr>
          </a:lstStyle>
          <a:p>
            <a:fld id="{E3FEC9AA-A3C0-42DD-B5C0-B834830DA722}" type="datetime1">
              <a:rPr lang="fr-FR" smtClean="0"/>
              <a:t>24/05/2019</a:t>
            </a:fld>
            <a:endParaRPr lang="fr-FR" dirty="0"/>
          </a:p>
        </p:txBody>
      </p:sp>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7772400" y="6356350"/>
            <a:ext cx="2743200" cy="365125"/>
          </a:xfrm>
        </p:spPr>
        <p:txBody>
          <a:bodyPr/>
          <a:lstStyle>
            <a:lvl1pPr>
              <a:defRPr>
                <a:solidFill>
                  <a:srgbClr val="002060"/>
                </a:solidFill>
              </a:defRPr>
            </a:lvl1pPr>
          </a:lstStyle>
          <a:p>
            <a:fld id="{446A5B84-7342-4F5C-ACF7-57DBD1F004AF}" type="slidenum">
              <a:rPr lang="fr-FR" smtClean="0"/>
              <a:pPr/>
              <a:t>‹N°›</a:t>
            </a:fld>
            <a:endParaRPr lang="fr-FR" dirty="0"/>
          </a:p>
        </p:txBody>
      </p:sp>
      <p:pic>
        <p:nvPicPr>
          <p:cNvPr id="12" name="Image 11">
            <a:extLst>
              <a:ext uri="{FF2B5EF4-FFF2-40B4-BE49-F238E27FC236}">
                <a16:creationId xmlns:a16="http://schemas.microsoft.com/office/drawing/2014/main" id="{D90EAD08-8089-44AF-B9D4-CAC9166866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6938" y="6372227"/>
            <a:ext cx="1730519" cy="354039"/>
          </a:xfrm>
          <a:prstGeom prst="rect">
            <a:avLst/>
          </a:prstGeom>
        </p:spPr>
      </p:pic>
    </p:spTree>
    <p:extLst>
      <p:ext uri="{BB962C8B-B14F-4D97-AF65-F5344CB8AC3E}">
        <p14:creationId xmlns:p14="http://schemas.microsoft.com/office/powerpoint/2010/main" val="116790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A7A2505-4D38-4BB9-944D-4B04B72815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CC87CE7A-0D68-477E-8C8C-90D47F169164}"/>
              </a:ext>
            </a:extLst>
          </p:cNvPr>
          <p:cNvSpPr>
            <a:spLocks noGrp="1"/>
          </p:cNvSpPr>
          <p:nvPr>
            <p:ph type="title"/>
          </p:nvPr>
        </p:nvSpPr>
        <p:spPr>
          <a:xfrm>
            <a:off x="448888" y="299258"/>
            <a:ext cx="10596649" cy="681037"/>
          </a:xfrm>
        </p:spPr>
        <p:txBody>
          <a:bodyPr/>
          <a:lstStyle>
            <a:lvl1pPr>
              <a:defRPr>
                <a:solidFill>
                  <a:srgbClr val="002060"/>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70A075D-C92A-4CE7-AF77-1164D609DC03}"/>
              </a:ext>
            </a:extLst>
          </p:cNvPr>
          <p:cNvSpPr>
            <a:spLocks noGrp="1"/>
          </p:cNvSpPr>
          <p:nvPr>
            <p:ph idx="1"/>
          </p:nvPr>
        </p:nvSpPr>
        <p:spPr>
          <a:xfrm>
            <a:off x="796635" y="1769486"/>
            <a:ext cx="10899372" cy="4577080"/>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45BCAD4-E285-44DA-98B4-E87450C3F6B9}"/>
              </a:ext>
            </a:extLst>
          </p:cNvPr>
          <p:cNvSpPr>
            <a:spLocks noGrp="1"/>
          </p:cNvSpPr>
          <p:nvPr>
            <p:ph type="dt" sz="half" idx="10"/>
          </p:nvPr>
        </p:nvSpPr>
        <p:spPr>
          <a:xfrm>
            <a:off x="796635" y="6473305"/>
            <a:ext cx="2743200" cy="365125"/>
          </a:xfrm>
        </p:spPr>
        <p:txBody>
          <a:bodyPr/>
          <a:lstStyle>
            <a:lvl1pPr>
              <a:defRPr>
                <a:solidFill>
                  <a:schemeClr val="bg1"/>
                </a:solidFill>
              </a:defRPr>
            </a:lvl1pPr>
          </a:lstStyle>
          <a:p>
            <a:fld id="{D2902A8D-2404-4BCD-9A3A-745B126CFFC2}" type="datetime1">
              <a:rPr lang="fr-FR" smtClean="0"/>
              <a:t>24/05/2019</a:t>
            </a:fld>
            <a:endParaRPr lang="fr-FR" dirty="0"/>
          </a:p>
        </p:txBody>
      </p:sp>
      <p:sp>
        <p:nvSpPr>
          <p:cNvPr id="5" name="Espace réservé du pied de page 4">
            <a:extLst>
              <a:ext uri="{FF2B5EF4-FFF2-40B4-BE49-F238E27FC236}">
                <a16:creationId xmlns:a16="http://schemas.microsoft.com/office/drawing/2014/main" id="{5E941C4A-BE54-4A69-8C52-13A8F055CA47}"/>
              </a:ext>
            </a:extLst>
          </p:cNvPr>
          <p:cNvSpPr>
            <a:spLocks noGrp="1"/>
          </p:cNvSpPr>
          <p:nvPr>
            <p:ph type="ftr" sz="quarter" idx="11"/>
          </p:nvPr>
        </p:nvSpPr>
        <p:spPr>
          <a:xfrm>
            <a:off x="3997035" y="6473305"/>
            <a:ext cx="4114800" cy="365125"/>
          </a:xfrm>
        </p:spPr>
        <p:txBody>
          <a:bodyPr/>
          <a:lstStyle>
            <a:lvl1pPr>
              <a:defRPr>
                <a:solidFill>
                  <a:schemeClr val="bg1"/>
                </a:solidFill>
              </a:defRPr>
            </a:lvl1pPr>
          </a:lstStyle>
          <a:p>
            <a:endParaRPr lang="fr-FR" dirty="0"/>
          </a:p>
        </p:txBody>
      </p:sp>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8569035" y="6473305"/>
            <a:ext cx="2743200" cy="365125"/>
          </a:xfrm>
        </p:spPr>
        <p:txBody>
          <a:bodyPr/>
          <a:lstStyle>
            <a:lvl1pPr>
              <a:defRPr>
                <a:solidFill>
                  <a:schemeClr val="bg1"/>
                </a:solidFill>
              </a:defRPr>
            </a:lvl1pPr>
          </a:lstStyle>
          <a:p>
            <a:fld id="{446A5B84-7342-4F5C-ACF7-57DBD1F004AF}" type="slidenum">
              <a:rPr lang="fr-FR" smtClean="0"/>
              <a:pPr/>
              <a:t>‹N°›</a:t>
            </a:fld>
            <a:endParaRPr lang="fr-FR" dirty="0"/>
          </a:p>
        </p:txBody>
      </p:sp>
      <p:pic>
        <p:nvPicPr>
          <p:cNvPr id="9" name="Image 8">
            <a:extLst>
              <a:ext uri="{FF2B5EF4-FFF2-40B4-BE49-F238E27FC236}">
                <a16:creationId xmlns:a16="http://schemas.microsoft.com/office/drawing/2014/main" id="{C09335B1-5A6A-44BB-A229-E48DA2F076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1952" y="5992527"/>
            <a:ext cx="1730519" cy="354039"/>
          </a:xfrm>
          <a:prstGeom prst="rect">
            <a:avLst/>
          </a:prstGeom>
        </p:spPr>
      </p:pic>
    </p:spTree>
    <p:extLst>
      <p:ext uri="{BB962C8B-B14F-4D97-AF65-F5344CB8AC3E}">
        <p14:creationId xmlns:p14="http://schemas.microsoft.com/office/powerpoint/2010/main" val="87395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EAEA201-18E7-4204-ADEC-59A291BF42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093"/>
          <a:stretch/>
        </p:blipFill>
        <p:spPr>
          <a:xfrm>
            <a:off x="0" y="0"/>
            <a:ext cx="2610196" cy="6858000"/>
          </a:xfrm>
          <a:prstGeom prst="rect">
            <a:avLst/>
          </a:prstGeom>
        </p:spPr>
      </p:pic>
      <p:sp>
        <p:nvSpPr>
          <p:cNvPr id="4" name="Espace réservé de la date 3">
            <a:extLst>
              <a:ext uri="{FF2B5EF4-FFF2-40B4-BE49-F238E27FC236}">
                <a16:creationId xmlns:a16="http://schemas.microsoft.com/office/drawing/2014/main" id="{F45BCAD4-E285-44DA-98B4-E87450C3F6B9}"/>
              </a:ext>
            </a:extLst>
          </p:cNvPr>
          <p:cNvSpPr>
            <a:spLocks noGrp="1"/>
          </p:cNvSpPr>
          <p:nvPr>
            <p:ph type="dt" sz="half" idx="10"/>
          </p:nvPr>
        </p:nvSpPr>
        <p:spPr>
          <a:xfrm>
            <a:off x="1595350" y="6356350"/>
            <a:ext cx="2743200" cy="365125"/>
          </a:xfrm>
        </p:spPr>
        <p:txBody>
          <a:bodyPr/>
          <a:lstStyle>
            <a:lvl1pPr>
              <a:defRPr>
                <a:solidFill>
                  <a:srgbClr val="002060"/>
                </a:solidFill>
              </a:defRPr>
            </a:lvl1pPr>
          </a:lstStyle>
          <a:p>
            <a:fld id="{6090B9A5-AA1B-4D15-876D-31B2D6FD4FE7}" type="datetime1">
              <a:rPr lang="fr-FR" smtClean="0"/>
              <a:t>24/05/2019</a:t>
            </a:fld>
            <a:endParaRPr lang="fr-FR" dirty="0"/>
          </a:p>
        </p:txBody>
      </p:sp>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9367750" y="6356350"/>
            <a:ext cx="2743200" cy="365125"/>
          </a:xfrm>
        </p:spPr>
        <p:txBody>
          <a:bodyPr/>
          <a:lstStyle>
            <a:lvl1pPr>
              <a:defRPr>
                <a:solidFill>
                  <a:srgbClr val="002060"/>
                </a:solidFill>
              </a:defRPr>
            </a:lvl1pPr>
          </a:lstStyle>
          <a:p>
            <a:fld id="{446A5B84-7342-4F5C-ACF7-57DBD1F004AF}" type="slidenum">
              <a:rPr lang="fr-FR" smtClean="0"/>
              <a:pPr/>
              <a:t>‹N°›</a:t>
            </a:fld>
            <a:endParaRPr lang="fr-FR" dirty="0"/>
          </a:p>
        </p:txBody>
      </p:sp>
      <p:sp>
        <p:nvSpPr>
          <p:cNvPr id="9" name="Titre 1">
            <a:extLst>
              <a:ext uri="{FF2B5EF4-FFF2-40B4-BE49-F238E27FC236}">
                <a16:creationId xmlns:a16="http://schemas.microsoft.com/office/drawing/2014/main" id="{26EBBDC0-7D56-4384-90AD-18F71FB03406}"/>
              </a:ext>
            </a:extLst>
          </p:cNvPr>
          <p:cNvSpPr>
            <a:spLocks noGrp="1"/>
          </p:cNvSpPr>
          <p:nvPr>
            <p:ph type="title"/>
          </p:nvPr>
        </p:nvSpPr>
        <p:spPr>
          <a:xfrm>
            <a:off x="2842952" y="1651549"/>
            <a:ext cx="9349047" cy="2852737"/>
          </a:xfrm>
        </p:spPr>
        <p:txBody>
          <a:bodyPr anchor="b"/>
          <a:lstStyle>
            <a:lvl1pPr>
              <a:defRPr sz="6000">
                <a:solidFill>
                  <a:srgbClr val="002060"/>
                </a:solidFill>
              </a:defRPr>
            </a:lvl1pPr>
          </a:lstStyle>
          <a:p>
            <a:r>
              <a:rPr lang="fr-FR" dirty="0"/>
              <a:t>Modifiez le style du titre</a:t>
            </a:r>
          </a:p>
        </p:txBody>
      </p:sp>
      <p:sp>
        <p:nvSpPr>
          <p:cNvPr id="10" name="Espace réservé du texte 2">
            <a:extLst>
              <a:ext uri="{FF2B5EF4-FFF2-40B4-BE49-F238E27FC236}">
                <a16:creationId xmlns:a16="http://schemas.microsoft.com/office/drawing/2014/main" id="{A3CB0842-C993-48F4-ACD6-0BA8A44FF7AA}"/>
              </a:ext>
            </a:extLst>
          </p:cNvPr>
          <p:cNvSpPr>
            <a:spLocks noGrp="1"/>
          </p:cNvSpPr>
          <p:nvPr>
            <p:ph type="body" idx="1"/>
          </p:nvPr>
        </p:nvSpPr>
        <p:spPr>
          <a:xfrm>
            <a:off x="2842952" y="4531274"/>
            <a:ext cx="934904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12" name="Image 11">
            <a:extLst>
              <a:ext uri="{FF2B5EF4-FFF2-40B4-BE49-F238E27FC236}">
                <a16:creationId xmlns:a16="http://schemas.microsoft.com/office/drawing/2014/main" id="{2F3E2B45-5BE6-400A-BB43-A8A3F72388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8414" y="6412172"/>
            <a:ext cx="1730519" cy="354039"/>
          </a:xfrm>
          <a:prstGeom prst="rect">
            <a:avLst/>
          </a:prstGeom>
        </p:spPr>
      </p:pic>
    </p:spTree>
    <p:extLst>
      <p:ext uri="{BB962C8B-B14F-4D97-AF65-F5344CB8AC3E}">
        <p14:creationId xmlns:p14="http://schemas.microsoft.com/office/powerpoint/2010/main" val="424119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45B534B-83D2-49A7-A7F9-FE4B10281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322"/>
          <a:stretch/>
        </p:blipFill>
        <p:spPr>
          <a:xfrm>
            <a:off x="9603982" y="0"/>
            <a:ext cx="2588017" cy="6858000"/>
          </a:xfrm>
          <a:prstGeom prst="rect">
            <a:avLst/>
          </a:prstGeom>
        </p:spPr>
      </p:pic>
      <p:sp>
        <p:nvSpPr>
          <p:cNvPr id="4" name="Espace réservé de la date 3">
            <a:extLst>
              <a:ext uri="{FF2B5EF4-FFF2-40B4-BE49-F238E27FC236}">
                <a16:creationId xmlns:a16="http://schemas.microsoft.com/office/drawing/2014/main" id="{F45BCAD4-E285-44DA-98B4-E87450C3F6B9}"/>
              </a:ext>
            </a:extLst>
          </p:cNvPr>
          <p:cNvSpPr>
            <a:spLocks noGrp="1"/>
          </p:cNvSpPr>
          <p:nvPr>
            <p:ph type="dt" sz="half" idx="10"/>
          </p:nvPr>
        </p:nvSpPr>
        <p:spPr>
          <a:xfrm>
            <a:off x="0" y="6356350"/>
            <a:ext cx="2743200" cy="365125"/>
          </a:xfrm>
        </p:spPr>
        <p:txBody>
          <a:bodyPr/>
          <a:lstStyle>
            <a:lvl1pPr>
              <a:defRPr>
                <a:solidFill>
                  <a:srgbClr val="002060"/>
                </a:solidFill>
              </a:defRPr>
            </a:lvl1pPr>
          </a:lstStyle>
          <a:p>
            <a:fld id="{8292CBCB-B231-4942-B799-0EDCB8BB10C6}" type="datetime1">
              <a:rPr lang="fr-FR" smtClean="0"/>
              <a:t>24/05/2019</a:t>
            </a:fld>
            <a:endParaRPr lang="fr-FR" dirty="0"/>
          </a:p>
        </p:txBody>
      </p:sp>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7772400" y="6356350"/>
            <a:ext cx="2743200" cy="365125"/>
          </a:xfrm>
        </p:spPr>
        <p:txBody>
          <a:bodyPr/>
          <a:lstStyle>
            <a:lvl1pPr>
              <a:defRPr>
                <a:solidFill>
                  <a:srgbClr val="002060"/>
                </a:solidFill>
              </a:defRPr>
            </a:lvl1pPr>
          </a:lstStyle>
          <a:p>
            <a:fld id="{446A5B84-7342-4F5C-ACF7-57DBD1F004AF}" type="slidenum">
              <a:rPr lang="fr-FR" smtClean="0"/>
              <a:pPr/>
              <a:t>‹N°›</a:t>
            </a:fld>
            <a:endParaRPr lang="fr-FR" dirty="0"/>
          </a:p>
        </p:txBody>
      </p:sp>
      <p:sp>
        <p:nvSpPr>
          <p:cNvPr id="10" name="Titre 1">
            <a:extLst>
              <a:ext uri="{FF2B5EF4-FFF2-40B4-BE49-F238E27FC236}">
                <a16:creationId xmlns:a16="http://schemas.microsoft.com/office/drawing/2014/main" id="{E43CF0A1-F4EB-4831-ADCC-A7E0144C44ED}"/>
              </a:ext>
            </a:extLst>
          </p:cNvPr>
          <p:cNvSpPr>
            <a:spLocks noGrp="1"/>
          </p:cNvSpPr>
          <p:nvPr>
            <p:ph type="title"/>
          </p:nvPr>
        </p:nvSpPr>
        <p:spPr>
          <a:xfrm>
            <a:off x="216708" y="1747045"/>
            <a:ext cx="10515600" cy="2852737"/>
          </a:xfrm>
        </p:spPr>
        <p:txBody>
          <a:bodyPr anchor="b"/>
          <a:lstStyle>
            <a:lvl1pPr>
              <a:defRPr sz="6000">
                <a:solidFill>
                  <a:srgbClr val="002060"/>
                </a:solidFill>
              </a:defRPr>
            </a:lvl1pPr>
          </a:lstStyle>
          <a:p>
            <a:r>
              <a:rPr lang="fr-FR" dirty="0"/>
              <a:t>Modifiez le style du titre</a:t>
            </a:r>
          </a:p>
        </p:txBody>
      </p:sp>
      <p:sp>
        <p:nvSpPr>
          <p:cNvPr id="12" name="Espace réservé du texte 2">
            <a:extLst>
              <a:ext uri="{FF2B5EF4-FFF2-40B4-BE49-F238E27FC236}">
                <a16:creationId xmlns:a16="http://schemas.microsoft.com/office/drawing/2014/main" id="{63B1C0C6-1D6E-4ADC-B3A7-F495757B3040}"/>
              </a:ext>
            </a:extLst>
          </p:cNvPr>
          <p:cNvSpPr>
            <a:spLocks noGrp="1"/>
          </p:cNvSpPr>
          <p:nvPr>
            <p:ph type="body" idx="1"/>
          </p:nvPr>
        </p:nvSpPr>
        <p:spPr>
          <a:xfrm>
            <a:off x="216708" y="462677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11" name="Image 10">
            <a:extLst>
              <a:ext uri="{FF2B5EF4-FFF2-40B4-BE49-F238E27FC236}">
                <a16:creationId xmlns:a16="http://schemas.microsoft.com/office/drawing/2014/main" id="{0AE5E3F2-AF6F-4627-B73E-EB6BCA2632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9248" y="6412172"/>
            <a:ext cx="1730519" cy="354039"/>
          </a:xfrm>
          <a:prstGeom prst="rect">
            <a:avLst/>
          </a:prstGeom>
        </p:spPr>
      </p:pic>
    </p:spTree>
    <p:extLst>
      <p:ext uri="{BB962C8B-B14F-4D97-AF65-F5344CB8AC3E}">
        <p14:creationId xmlns:p14="http://schemas.microsoft.com/office/powerpoint/2010/main" val="94557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DAA8F9D-D516-4F02-A94F-81DBD8DD5B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1F7E661-ADD9-41C7-A814-4510D673B256}"/>
              </a:ext>
            </a:extLst>
          </p:cNvPr>
          <p:cNvSpPr>
            <a:spLocks noGrp="1"/>
          </p:cNvSpPr>
          <p:nvPr>
            <p:ph type="title"/>
          </p:nvPr>
        </p:nvSpPr>
        <p:spPr>
          <a:xfrm>
            <a:off x="831850" y="1709738"/>
            <a:ext cx="10515600" cy="2852737"/>
          </a:xfrm>
        </p:spPr>
        <p:txBody>
          <a:bodyPr anchor="b"/>
          <a:lstStyle>
            <a:lvl1pPr>
              <a:defRPr sz="6000">
                <a:solidFill>
                  <a:srgbClr val="002060"/>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DF5E424B-BB00-4D24-9FAE-20E0BC91E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e la date 3">
            <a:extLst>
              <a:ext uri="{FF2B5EF4-FFF2-40B4-BE49-F238E27FC236}">
                <a16:creationId xmlns:a16="http://schemas.microsoft.com/office/drawing/2014/main" id="{426321C9-8482-429D-8DCC-388F83AF9459}"/>
              </a:ext>
            </a:extLst>
          </p:cNvPr>
          <p:cNvSpPr>
            <a:spLocks noGrp="1"/>
          </p:cNvSpPr>
          <p:nvPr>
            <p:ph type="dt" sz="half" idx="10"/>
          </p:nvPr>
        </p:nvSpPr>
        <p:spPr>
          <a:xfrm>
            <a:off x="838200" y="6472732"/>
            <a:ext cx="2743200" cy="365125"/>
          </a:xfrm>
        </p:spPr>
        <p:txBody>
          <a:bodyPr/>
          <a:lstStyle>
            <a:lvl1pPr>
              <a:defRPr>
                <a:solidFill>
                  <a:schemeClr val="bg1"/>
                </a:solidFill>
              </a:defRPr>
            </a:lvl1pPr>
          </a:lstStyle>
          <a:p>
            <a:fld id="{D74BAFA8-CE94-432E-9C47-4FAF635965BB}" type="datetime1">
              <a:rPr lang="fr-FR" smtClean="0"/>
              <a:t>24/05/2019</a:t>
            </a:fld>
            <a:endParaRPr lang="fr-FR" dirty="0"/>
          </a:p>
        </p:txBody>
      </p:sp>
      <p:sp>
        <p:nvSpPr>
          <p:cNvPr id="6" name="Espace réservé du numéro de diapositive 5">
            <a:extLst>
              <a:ext uri="{FF2B5EF4-FFF2-40B4-BE49-F238E27FC236}">
                <a16:creationId xmlns:a16="http://schemas.microsoft.com/office/drawing/2014/main" id="{5205BEEF-520A-4B57-B447-127700C5203D}"/>
              </a:ext>
            </a:extLst>
          </p:cNvPr>
          <p:cNvSpPr>
            <a:spLocks noGrp="1"/>
          </p:cNvSpPr>
          <p:nvPr>
            <p:ph type="sldNum" sz="quarter" idx="12"/>
          </p:nvPr>
        </p:nvSpPr>
        <p:spPr>
          <a:xfrm>
            <a:off x="8610600" y="6472732"/>
            <a:ext cx="2743200" cy="365125"/>
          </a:xfrm>
        </p:spPr>
        <p:txBody>
          <a:bodyPr/>
          <a:lstStyle>
            <a:lvl1pPr>
              <a:defRPr>
                <a:solidFill>
                  <a:schemeClr val="bg1"/>
                </a:solidFill>
              </a:defRPr>
            </a:lvl1pPr>
          </a:lstStyle>
          <a:p>
            <a:fld id="{446A5B84-7342-4F5C-ACF7-57DBD1F004AF}" type="slidenum">
              <a:rPr lang="fr-FR" smtClean="0"/>
              <a:pPr/>
              <a:t>‹N°›</a:t>
            </a:fld>
            <a:endParaRPr lang="fr-FR" dirty="0"/>
          </a:p>
        </p:txBody>
      </p:sp>
      <p:pic>
        <p:nvPicPr>
          <p:cNvPr id="8" name="Image 7">
            <a:extLst>
              <a:ext uri="{FF2B5EF4-FFF2-40B4-BE49-F238E27FC236}">
                <a16:creationId xmlns:a16="http://schemas.microsoft.com/office/drawing/2014/main" id="{8FEF5AFD-2480-4E83-A2BA-8EA7F85995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390" y="6021474"/>
            <a:ext cx="1730519" cy="354039"/>
          </a:xfrm>
          <a:prstGeom prst="rect">
            <a:avLst/>
          </a:prstGeom>
        </p:spPr>
      </p:pic>
    </p:spTree>
    <p:extLst>
      <p:ext uri="{BB962C8B-B14F-4D97-AF65-F5344CB8AC3E}">
        <p14:creationId xmlns:p14="http://schemas.microsoft.com/office/powerpoint/2010/main" val="39525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F886679-1CAF-4A0F-ADCD-C06EC1277C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3093"/>
          <a:stretch/>
        </p:blipFill>
        <p:spPr>
          <a:xfrm>
            <a:off x="0" y="0"/>
            <a:ext cx="2610196" cy="6858000"/>
          </a:xfrm>
          <a:prstGeom prst="rect">
            <a:avLst/>
          </a:prstGeom>
        </p:spPr>
      </p:pic>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9367750" y="6356350"/>
            <a:ext cx="2743200" cy="365125"/>
          </a:xfrm>
        </p:spPr>
        <p:txBody>
          <a:bodyPr/>
          <a:lstStyle>
            <a:lvl1pPr>
              <a:defRPr>
                <a:solidFill>
                  <a:srgbClr val="002060"/>
                </a:solidFill>
              </a:defRPr>
            </a:lvl1pPr>
          </a:lstStyle>
          <a:p>
            <a:fld id="{446A5B84-7342-4F5C-ACF7-57DBD1F004AF}" type="slidenum">
              <a:rPr lang="fr-FR" smtClean="0"/>
              <a:pPr/>
              <a:t>‹N°›</a:t>
            </a:fld>
            <a:endParaRPr lang="fr-FR" dirty="0"/>
          </a:p>
        </p:txBody>
      </p:sp>
      <p:pic>
        <p:nvPicPr>
          <p:cNvPr id="8" name="Image 7">
            <a:extLst>
              <a:ext uri="{FF2B5EF4-FFF2-40B4-BE49-F238E27FC236}">
                <a16:creationId xmlns:a16="http://schemas.microsoft.com/office/drawing/2014/main" id="{90FD3C33-3818-4C47-9C49-3FA7388F2C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5997" y="3793419"/>
            <a:ext cx="7764379" cy="1588479"/>
          </a:xfrm>
          <a:prstGeom prst="rect">
            <a:avLst/>
          </a:prstGeom>
        </p:spPr>
      </p:pic>
      <p:sp>
        <p:nvSpPr>
          <p:cNvPr id="2" name="Rectangle 1">
            <a:extLst>
              <a:ext uri="{FF2B5EF4-FFF2-40B4-BE49-F238E27FC236}">
                <a16:creationId xmlns:a16="http://schemas.microsoft.com/office/drawing/2014/main" id="{A957D29C-3213-497C-898F-26F58DC0A435}"/>
              </a:ext>
            </a:extLst>
          </p:cNvPr>
          <p:cNvSpPr/>
          <p:nvPr userDrawn="1"/>
        </p:nvSpPr>
        <p:spPr>
          <a:xfrm>
            <a:off x="2346368" y="1014437"/>
            <a:ext cx="9483635" cy="923330"/>
          </a:xfrm>
          <a:prstGeom prst="rect">
            <a:avLst/>
          </a:prstGeom>
          <a:noFill/>
        </p:spPr>
        <p:txBody>
          <a:bodyPr wrap="square" lIns="91440" tIns="45720" rIns="91440" bIns="45720">
            <a:spAutoFit/>
          </a:bodyPr>
          <a:lstStyle/>
          <a:p>
            <a:pPr algn="ctr"/>
            <a:r>
              <a:rPr lang="fr-F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 vous de choisir!</a:t>
            </a:r>
          </a:p>
        </p:txBody>
      </p:sp>
    </p:spTree>
    <p:extLst>
      <p:ext uri="{BB962C8B-B14F-4D97-AF65-F5344CB8AC3E}">
        <p14:creationId xmlns:p14="http://schemas.microsoft.com/office/powerpoint/2010/main" val="240573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re et conten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5747F1E-B446-4802-8DB3-CA52ACABE1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322"/>
          <a:stretch/>
        </p:blipFill>
        <p:spPr>
          <a:xfrm>
            <a:off x="9603982" y="0"/>
            <a:ext cx="2588017" cy="6858000"/>
          </a:xfrm>
          <a:prstGeom prst="rect">
            <a:avLst/>
          </a:prstGeom>
        </p:spPr>
      </p:pic>
      <p:sp>
        <p:nvSpPr>
          <p:cNvPr id="4" name="Espace réservé de la date 3">
            <a:extLst>
              <a:ext uri="{FF2B5EF4-FFF2-40B4-BE49-F238E27FC236}">
                <a16:creationId xmlns:a16="http://schemas.microsoft.com/office/drawing/2014/main" id="{F45BCAD4-E285-44DA-98B4-E87450C3F6B9}"/>
              </a:ext>
            </a:extLst>
          </p:cNvPr>
          <p:cNvSpPr>
            <a:spLocks noGrp="1"/>
          </p:cNvSpPr>
          <p:nvPr>
            <p:ph type="dt" sz="half" idx="10"/>
          </p:nvPr>
        </p:nvSpPr>
        <p:spPr>
          <a:xfrm>
            <a:off x="0" y="6356350"/>
            <a:ext cx="2743200" cy="365125"/>
          </a:xfrm>
        </p:spPr>
        <p:txBody>
          <a:bodyPr/>
          <a:lstStyle>
            <a:lvl1pPr>
              <a:defRPr>
                <a:solidFill>
                  <a:srgbClr val="002060"/>
                </a:solidFill>
              </a:defRPr>
            </a:lvl1pPr>
          </a:lstStyle>
          <a:p>
            <a:fld id="{542AB2B8-FAA1-4816-B486-138A5A52A81F}" type="datetime1">
              <a:rPr lang="fr-FR" smtClean="0"/>
              <a:t>24/05/2019</a:t>
            </a:fld>
            <a:endParaRPr lang="fr-FR" dirty="0"/>
          </a:p>
        </p:txBody>
      </p:sp>
      <p:sp>
        <p:nvSpPr>
          <p:cNvPr id="6" name="Espace réservé du numéro de diapositive 5">
            <a:extLst>
              <a:ext uri="{FF2B5EF4-FFF2-40B4-BE49-F238E27FC236}">
                <a16:creationId xmlns:a16="http://schemas.microsoft.com/office/drawing/2014/main" id="{2A7CA4A8-FC5D-4F70-ACB5-4EDFDB45EA3F}"/>
              </a:ext>
            </a:extLst>
          </p:cNvPr>
          <p:cNvSpPr>
            <a:spLocks noGrp="1"/>
          </p:cNvSpPr>
          <p:nvPr>
            <p:ph type="sldNum" sz="quarter" idx="12"/>
          </p:nvPr>
        </p:nvSpPr>
        <p:spPr>
          <a:xfrm>
            <a:off x="7772400" y="6356350"/>
            <a:ext cx="2743200" cy="365125"/>
          </a:xfrm>
        </p:spPr>
        <p:txBody>
          <a:bodyPr/>
          <a:lstStyle>
            <a:lvl1pPr>
              <a:defRPr>
                <a:solidFill>
                  <a:srgbClr val="002060"/>
                </a:solidFill>
              </a:defRPr>
            </a:lvl1pPr>
          </a:lstStyle>
          <a:p>
            <a:fld id="{446A5B84-7342-4F5C-ACF7-57DBD1F004AF}" type="slidenum">
              <a:rPr lang="fr-FR" smtClean="0"/>
              <a:pPr/>
              <a:t>‹N°›</a:t>
            </a:fld>
            <a:endParaRPr lang="fr-FR" dirty="0"/>
          </a:p>
        </p:txBody>
      </p:sp>
      <p:pic>
        <p:nvPicPr>
          <p:cNvPr id="8" name="Image 7">
            <a:extLst>
              <a:ext uri="{FF2B5EF4-FFF2-40B4-BE49-F238E27FC236}">
                <a16:creationId xmlns:a16="http://schemas.microsoft.com/office/drawing/2014/main" id="{39CF028A-45E8-4C1E-869F-581D961C93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92540" y="6380540"/>
            <a:ext cx="1730519" cy="354039"/>
          </a:xfrm>
          <a:prstGeom prst="rect">
            <a:avLst/>
          </a:prstGeom>
        </p:spPr>
      </p:pic>
    </p:spTree>
    <p:extLst>
      <p:ext uri="{BB962C8B-B14F-4D97-AF65-F5344CB8AC3E}">
        <p14:creationId xmlns:p14="http://schemas.microsoft.com/office/powerpoint/2010/main" val="381662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31A2EE-933F-4CC2-B394-2E35A87C8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CEA343C-B0A3-4A97-909A-3DB9C83B7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FEEBC2-5C73-4A60-9280-45534D5A7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F7C0F-1D09-4E24-AA5F-C7853ACF6541}" type="datetime1">
              <a:rPr lang="fr-FR" smtClean="0"/>
              <a:t>24/05/2019</a:t>
            </a:fld>
            <a:endParaRPr lang="fr-FR"/>
          </a:p>
        </p:txBody>
      </p:sp>
      <p:sp>
        <p:nvSpPr>
          <p:cNvPr id="5" name="Espace réservé du pied de page 4">
            <a:extLst>
              <a:ext uri="{FF2B5EF4-FFF2-40B4-BE49-F238E27FC236}">
                <a16:creationId xmlns:a16="http://schemas.microsoft.com/office/drawing/2014/main" id="{BB8F0731-522E-40AC-AB15-158753230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1203138-24BE-4359-A8C2-898F2266AC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A5B84-7342-4F5C-ACF7-57DBD1F004AF}" type="slidenum">
              <a:rPr lang="fr-FR" smtClean="0"/>
              <a:t>‹N°›</a:t>
            </a:fld>
            <a:endParaRPr lang="fr-FR"/>
          </a:p>
        </p:txBody>
      </p:sp>
    </p:spTree>
    <p:extLst>
      <p:ext uri="{BB962C8B-B14F-4D97-AF65-F5344CB8AC3E}">
        <p14:creationId xmlns:p14="http://schemas.microsoft.com/office/powerpoint/2010/main" val="337098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64" r:id="rId8"/>
    <p:sldLayoutId id="2147483665" r:id="rId9"/>
    <p:sldLayoutId id="2147483666" r:id="rId10"/>
    <p:sldLayoutId id="2147483667" r:id="rId11"/>
    <p:sldLayoutId id="2147483668" r:id="rId12"/>
    <p:sldLayoutId id="214748366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hyperlink" Target="file:///E:\02.%20Clip%20Gym%20Sant&#233;.mp4" TargetMode="External"/><Relationship Id="rId3" Type="http://schemas.openxmlformats.org/officeDocument/2006/relationships/notesSlide" Target="../notesSlides/notesSlide2.xml"/><Relationship Id="rId7" Type="http://schemas.openxmlformats.org/officeDocument/2006/relationships/diagramQuickStyle" Target="../diagrams/quickStyle1.xml"/><Relationship Id="rId12"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Layout" Target="../diagrams/layout1.xml"/><Relationship Id="rId11" Type="http://schemas.openxmlformats.org/officeDocument/2006/relationships/package" Target="../embeddings/Microsoft_Word_Document.docx"/><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7.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1BD13-81AC-4194-911D-31F3778A1E36}"/>
              </a:ext>
            </a:extLst>
          </p:cNvPr>
          <p:cNvSpPr>
            <a:spLocks noGrp="1"/>
          </p:cNvSpPr>
          <p:nvPr>
            <p:ph type="ctrTitle"/>
          </p:nvPr>
        </p:nvSpPr>
        <p:spPr>
          <a:xfrm>
            <a:off x="2369077" y="-502510"/>
            <a:ext cx="7630329" cy="1770871"/>
          </a:xfrm>
        </p:spPr>
        <p:txBody>
          <a:bodyPr>
            <a:normAutofit/>
          </a:bodyPr>
          <a:lstStyle/>
          <a:p>
            <a:r>
              <a:rPr lang="fr-FR" sz="4400" b="1" dirty="0">
                <a:solidFill>
                  <a:schemeClr val="bg1"/>
                </a:solidFill>
              </a:rPr>
              <a:t>Proposition d’actions régionales </a:t>
            </a:r>
            <a:br>
              <a:rPr lang="fr-FR" sz="4400" b="1" dirty="0">
                <a:solidFill>
                  <a:schemeClr val="bg1"/>
                </a:solidFill>
              </a:rPr>
            </a:br>
            <a:r>
              <a:rPr lang="fr-FR" sz="4400" b="1" dirty="0">
                <a:solidFill>
                  <a:schemeClr val="bg1"/>
                </a:solidFill>
              </a:rPr>
              <a:t>pour la saison 2019/2020 </a:t>
            </a:r>
          </a:p>
        </p:txBody>
      </p:sp>
      <p:sp>
        <p:nvSpPr>
          <p:cNvPr id="4" name="ZoneTexte 3">
            <a:extLst>
              <a:ext uri="{FF2B5EF4-FFF2-40B4-BE49-F238E27FC236}">
                <a16:creationId xmlns:a16="http://schemas.microsoft.com/office/drawing/2014/main" id="{DA096201-975B-42F6-A162-31BA6275D209}"/>
              </a:ext>
            </a:extLst>
          </p:cNvPr>
          <p:cNvSpPr txBox="1"/>
          <p:nvPr/>
        </p:nvSpPr>
        <p:spPr>
          <a:xfrm>
            <a:off x="2859927" y="6022502"/>
            <a:ext cx="7006755" cy="584775"/>
          </a:xfrm>
          <a:prstGeom prst="rect">
            <a:avLst/>
          </a:prstGeom>
          <a:noFill/>
        </p:spPr>
        <p:txBody>
          <a:bodyPr wrap="square" rtlCol="0">
            <a:spAutoFit/>
          </a:bodyPr>
          <a:lstStyle/>
          <a:p>
            <a:pPr algn="ctr"/>
            <a:r>
              <a:rPr lang="fr-FR" sz="3200" b="1" dirty="0">
                <a:solidFill>
                  <a:schemeClr val="bg1"/>
                </a:solidFill>
              </a:rPr>
              <a:t>Assemblée Générale : 44, 49, 53, 72, 85 </a:t>
            </a:r>
          </a:p>
        </p:txBody>
      </p:sp>
      <p:pic>
        <p:nvPicPr>
          <p:cNvPr id="1026" name="Image 1" descr="logo_ffgym_2014">
            <a:extLst>
              <a:ext uri="{FF2B5EF4-FFF2-40B4-BE49-F238E27FC236}">
                <a16:creationId xmlns:a16="http://schemas.microsoft.com/office/drawing/2014/main" id="{7A93219F-B102-4844-BADB-84408C7DE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0191"/>
            <a:ext cx="2369076" cy="126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9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1ACA45-4DF6-4C4F-92E3-4FD078E987D2}"/>
              </a:ext>
            </a:extLst>
          </p:cNvPr>
          <p:cNvSpPr>
            <a:spLocks noGrp="1"/>
          </p:cNvSpPr>
          <p:nvPr>
            <p:ph type="title"/>
          </p:nvPr>
        </p:nvSpPr>
        <p:spPr>
          <a:xfrm>
            <a:off x="398207" y="1622324"/>
            <a:ext cx="3911034" cy="3864076"/>
          </a:xfrm>
        </p:spPr>
        <p:txBody>
          <a:bodyPr vert="horz" lIns="91440" tIns="45720" rIns="91440" bIns="45720" rtlCol="0" anchor="ctr">
            <a:normAutofit fontScale="90000"/>
          </a:bodyPr>
          <a:lstStyle/>
          <a:p>
            <a:pPr algn="ctr"/>
            <a:r>
              <a:rPr lang="fr-FR" sz="3700" b="1" dirty="0">
                <a:solidFill>
                  <a:srgbClr val="FFFFFF"/>
                </a:solidFill>
              </a:rPr>
              <a:t>Action N°6 : </a:t>
            </a:r>
            <a:br>
              <a:rPr lang="fr-FR" sz="3700" b="1" dirty="0">
                <a:solidFill>
                  <a:srgbClr val="FFFFFF"/>
                </a:solidFill>
              </a:rPr>
            </a:br>
            <a:r>
              <a:rPr lang="fr-FR" sz="3700" b="1" dirty="0">
                <a:solidFill>
                  <a:srgbClr val="FFFFFF"/>
                </a:solidFill>
              </a:rPr>
              <a:t>S’engager sur l’opération « Génération 2024 » </a:t>
            </a:r>
            <a:br>
              <a:rPr lang="fr-FR" sz="3700" b="1" dirty="0">
                <a:solidFill>
                  <a:srgbClr val="FFFFFF"/>
                </a:solidFill>
              </a:rPr>
            </a:br>
            <a:r>
              <a:rPr lang="fr-FR" sz="3700" b="1" dirty="0">
                <a:solidFill>
                  <a:srgbClr val="FFFFFF"/>
                </a:solidFill>
              </a:rPr>
              <a:t>Présentation du dispositif et des orientations fédérales
</a:t>
            </a:r>
            <a:endParaRPr lang="en-US" sz="3700" b="1" kern="1200" dirty="0">
              <a:solidFill>
                <a:srgbClr val="FFFFFF"/>
              </a:solidFill>
              <a:latin typeface="+mj-lt"/>
              <a:ea typeface="+mj-ea"/>
              <a:cs typeface="+mj-cs"/>
            </a:endParaRPr>
          </a:p>
        </p:txBody>
      </p:sp>
      <p:sp>
        <p:nvSpPr>
          <p:cNvPr id="22" name="Espace réservé du contenu 2">
            <a:extLst>
              <a:ext uri="{FF2B5EF4-FFF2-40B4-BE49-F238E27FC236}">
                <a16:creationId xmlns:a16="http://schemas.microsoft.com/office/drawing/2014/main" id="{36AD6690-EB39-4CA5-ACAA-4140B711A56E}"/>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fr-FR" sz="2400" b="1" dirty="0">
                <a:solidFill>
                  <a:srgbClr val="000000"/>
                </a:solidFill>
              </a:rPr>
              <a:t>Objectif :</a:t>
            </a:r>
          </a:p>
          <a:p>
            <a:pPr lvl="1"/>
            <a:r>
              <a:rPr lang="fr-FR" sz="2000" dirty="0">
                <a:solidFill>
                  <a:srgbClr val="000000"/>
                </a:solidFill>
              </a:rPr>
              <a:t>Rapprocher votre club d’un établissement scolaire (primaire, collège, lycée).</a:t>
            </a:r>
          </a:p>
          <a:p>
            <a:pPr lvl="1"/>
            <a:r>
              <a:rPr lang="fr-FR" sz="2000" dirty="0">
                <a:solidFill>
                  <a:srgbClr val="000000"/>
                </a:solidFill>
              </a:rPr>
              <a:t>Promouvoir la gymnastique et les valeurs de la FFG (Chartes)</a:t>
            </a:r>
          </a:p>
          <a:p>
            <a:pPr lvl="1"/>
            <a:r>
              <a:rPr lang="fr-FR" sz="2000" dirty="0">
                <a:solidFill>
                  <a:schemeClr val="tx1"/>
                </a:solidFill>
              </a:rPr>
              <a:t>Trouver de nouvelles infrastructures</a:t>
            </a:r>
          </a:p>
          <a:p>
            <a:pPr marL="457200" lvl="1" indent="0">
              <a:buNone/>
            </a:pPr>
            <a:r>
              <a:rPr lang="fr-FR" sz="2000" dirty="0">
                <a:solidFill>
                  <a:schemeClr val="tx1"/>
                </a:solidFill>
              </a:rPr>
              <a:t>     dans les établissements scolaires</a:t>
            </a:r>
          </a:p>
          <a:p>
            <a:r>
              <a:rPr lang="fr-FR" b="1" dirty="0">
                <a:solidFill>
                  <a:srgbClr val="000000"/>
                </a:solidFill>
              </a:rPr>
              <a:t>Public : </a:t>
            </a:r>
            <a:r>
              <a:rPr lang="fr-FR" dirty="0">
                <a:solidFill>
                  <a:srgbClr val="000000"/>
                </a:solidFill>
              </a:rPr>
              <a:t>Présidents de clubs, dirigeants, responsables techniques de club
</a:t>
            </a:r>
            <a:r>
              <a:rPr lang="fr-FR" b="1" dirty="0">
                <a:solidFill>
                  <a:srgbClr val="000000"/>
                </a:solidFill>
              </a:rPr>
              <a:t>Intervenants : </a:t>
            </a:r>
            <a:r>
              <a:rPr lang="fr-FR" dirty="0">
                <a:solidFill>
                  <a:srgbClr val="000000"/>
                </a:solidFill>
              </a:rPr>
              <a:t>responsables régionaux et national </a:t>
            </a:r>
            <a:endParaRPr lang="en-US" dirty="0">
              <a:solidFill>
                <a:srgbClr val="000000"/>
              </a:solidFill>
            </a:endParaRPr>
          </a:p>
        </p:txBody>
      </p:sp>
      <p:sp>
        <p:nvSpPr>
          <p:cNvPr id="5" name="Espace réservé du numéro de diapositive 4">
            <a:extLst>
              <a:ext uri="{FF2B5EF4-FFF2-40B4-BE49-F238E27FC236}">
                <a16:creationId xmlns:a16="http://schemas.microsoft.com/office/drawing/2014/main" id="{BBA2E8AB-6B49-4A0D-A946-A72D9FC9F52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000">
                <a:solidFill>
                  <a:srgbClr val="898989"/>
                </a:solidFill>
              </a:rPr>
              <a:pPr>
                <a:spcAft>
                  <a:spcPts val="600"/>
                </a:spcAft>
              </a:pPr>
              <a:t>10</a:t>
            </a:fld>
            <a:endParaRPr lang="en-US" sz="1000">
              <a:solidFill>
                <a:srgbClr val="898989"/>
              </a:solidFill>
            </a:endParaRPr>
          </a:p>
        </p:txBody>
      </p:sp>
      <p:pic>
        <p:nvPicPr>
          <p:cNvPr id="11" name="Image 10">
            <a:extLst>
              <a:ext uri="{FF2B5EF4-FFF2-40B4-BE49-F238E27FC236}">
                <a16:creationId xmlns:a16="http://schemas.microsoft.com/office/drawing/2014/main" id="{807637F9-DB4B-4D9B-9304-D15AB3680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483" y="5841393"/>
            <a:ext cx="3624266" cy="741472"/>
          </a:xfrm>
          <a:prstGeom prst="rect">
            <a:avLst/>
          </a:prstGeom>
        </p:spPr>
      </p:pic>
    </p:spTree>
    <p:extLst>
      <p:ext uri="{BB962C8B-B14F-4D97-AF65-F5344CB8AC3E}">
        <p14:creationId xmlns:p14="http://schemas.microsoft.com/office/powerpoint/2010/main" val="216518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1ACA45-4DF6-4C4F-92E3-4FD078E987D2}"/>
              </a:ext>
            </a:extLst>
          </p:cNvPr>
          <p:cNvSpPr>
            <a:spLocks noGrp="1"/>
          </p:cNvSpPr>
          <p:nvPr>
            <p:ph type="title"/>
          </p:nvPr>
        </p:nvSpPr>
        <p:spPr>
          <a:xfrm>
            <a:off x="280219" y="1327354"/>
            <a:ext cx="4029021" cy="4100051"/>
          </a:xfrm>
        </p:spPr>
        <p:txBody>
          <a:bodyPr vert="horz" lIns="91440" tIns="45720" rIns="91440" bIns="45720" rtlCol="0" anchor="ctr">
            <a:normAutofit fontScale="90000"/>
          </a:bodyPr>
          <a:lstStyle/>
          <a:p>
            <a:pPr algn="ctr"/>
            <a:r>
              <a:rPr lang="fr-FR" sz="3600" b="1" dirty="0">
                <a:solidFill>
                  <a:srgbClr val="FFFFFF"/>
                </a:solidFill>
              </a:rPr>
              <a:t>Action N°7 : </a:t>
            </a:r>
            <a:br>
              <a:rPr lang="fr-FR" sz="3600" b="1" dirty="0">
                <a:solidFill>
                  <a:srgbClr val="FFFFFF"/>
                </a:solidFill>
              </a:rPr>
            </a:br>
            <a:r>
              <a:rPr lang="fr-FR" sz="3600" b="1" dirty="0">
                <a:solidFill>
                  <a:srgbClr val="FFFFFF"/>
                </a:solidFill>
              </a:rPr>
              <a:t>Stage de chorégraphie et de mise en scène en vue de la préparation de la fête du club et ou d’une participation à l’</a:t>
            </a:r>
            <a:r>
              <a:rPr lang="fr-FR" sz="3600" b="1" dirty="0" err="1">
                <a:solidFill>
                  <a:srgbClr val="FFFFFF"/>
                </a:solidFill>
              </a:rPr>
              <a:t>Eurogym</a:t>
            </a:r>
            <a:r>
              <a:rPr lang="fr-FR" sz="3600" b="1" dirty="0">
                <a:solidFill>
                  <a:srgbClr val="FFFFFF"/>
                </a:solidFill>
              </a:rPr>
              <a:t>, </a:t>
            </a:r>
            <a:r>
              <a:rPr lang="fr-FR" sz="3600" b="1" dirty="0" err="1">
                <a:solidFill>
                  <a:srgbClr val="FFFFFF"/>
                </a:solidFill>
              </a:rPr>
              <a:t>Goldenage</a:t>
            </a:r>
            <a:r>
              <a:rPr lang="fr-FR" sz="3600" b="1" dirty="0">
                <a:solidFill>
                  <a:srgbClr val="FFFFFF"/>
                </a:solidFill>
              </a:rPr>
              <a:t>,  </a:t>
            </a:r>
            <a:r>
              <a:rPr lang="fr-FR" sz="3600" b="1" dirty="0" err="1">
                <a:solidFill>
                  <a:srgbClr val="FFFFFF"/>
                </a:solidFill>
              </a:rPr>
              <a:t>Gymnaestrada</a:t>
            </a:r>
            <a:r>
              <a:rPr lang="fr-FR" sz="3600" b="1" dirty="0">
                <a:solidFill>
                  <a:srgbClr val="FFFFFF"/>
                </a:solidFill>
              </a:rPr>
              <a:t> </a:t>
            </a:r>
            <a:endParaRPr lang="en-US" sz="3600" b="1" kern="1200" dirty="0">
              <a:solidFill>
                <a:srgbClr val="FFFFFF"/>
              </a:solidFill>
              <a:latin typeface="+mj-lt"/>
              <a:ea typeface="+mj-ea"/>
              <a:cs typeface="+mj-cs"/>
            </a:endParaRPr>
          </a:p>
        </p:txBody>
      </p:sp>
      <p:sp>
        <p:nvSpPr>
          <p:cNvPr id="22" name="Espace réservé du contenu 2">
            <a:extLst>
              <a:ext uri="{FF2B5EF4-FFF2-40B4-BE49-F238E27FC236}">
                <a16:creationId xmlns:a16="http://schemas.microsoft.com/office/drawing/2014/main" id="{36AD6690-EB39-4CA5-ACAA-4140B711A56E}"/>
              </a:ext>
            </a:extLst>
          </p:cNvPr>
          <p:cNvSpPr>
            <a:spLocks noGrp="1"/>
          </p:cNvSpPr>
          <p:nvPr>
            <p:ph idx="1"/>
          </p:nvPr>
        </p:nvSpPr>
        <p:spPr>
          <a:xfrm>
            <a:off x="6090574" y="801866"/>
            <a:ext cx="5306084" cy="4625539"/>
          </a:xfrm>
        </p:spPr>
        <p:txBody>
          <a:bodyPr vert="horz" lIns="91440" tIns="45720" rIns="91440" bIns="45720" rtlCol="0" anchor="ctr">
            <a:normAutofit/>
          </a:bodyPr>
          <a:lstStyle/>
          <a:p>
            <a:r>
              <a:rPr lang="fr-FR" sz="2400" b="1" dirty="0">
                <a:solidFill>
                  <a:srgbClr val="000000"/>
                </a:solidFill>
              </a:rPr>
              <a:t>Objectif : </a:t>
            </a:r>
            <a:r>
              <a:rPr lang="fr-FR" sz="2400" dirty="0">
                <a:solidFill>
                  <a:schemeClr val="tx1"/>
                </a:solidFill>
              </a:rPr>
              <a:t>perfectionner la partie chorégraphique d’un mouvement de gym( GAM/GAF/GR/GAC/AERO…), </a:t>
            </a:r>
            <a:r>
              <a:rPr lang="fr-FR" sz="2400" b="1" dirty="0">
                <a:solidFill>
                  <a:srgbClr val="000000"/>
                </a:solidFill>
              </a:rPr>
              <a:t> e</a:t>
            </a:r>
            <a:r>
              <a:rPr lang="fr-FR" sz="2400" dirty="0">
                <a:solidFill>
                  <a:srgbClr val="000000"/>
                </a:solidFill>
              </a:rPr>
              <a:t>nrichir les compétences de votre encadrement pour une présentation en public d’un spectacle </a:t>
            </a:r>
            <a:r>
              <a:rPr lang="fr-FR" sz="2400" dirty="0">
                <a:solidFill>
                  <a:schemeClr val="tx1"/>
                </a:solidFill>
              </a:rPr>
              <a:t>gymnique </a:t>
            </a:r>
            <a:r>
              <a:rPr lang="fr-FR" sz="2400" b="1" dirty="0">
                <a:solidFill>
                  <a:srgbClr val="000000"/>
                </a:solidFill>
              </a:rPr>
              <a:t>
Public: </a:t>
            </a:r>
            <a:r>
              <a:rPr lang="fr-FR" sz="2400" dirty="0">
                <a:solidFill>
                  <a:srgbClr val="000000"/>
                </a:solidFill>
              </a:rPr>
              <a:t>Animateurs, entraineurs du clubs</a:t>
            </a:r>
            <a:r>
              <a:rPr lang="fr-FR" sz="2400" b="1" dirty="0">
                <a:solidFill>
                  <a:srgbClr val="000000"/>
                </a:solidFill>
              </a:rPr>
              <a:t>
Intervenants : responsables  nationaux </a:t>
            </a:r>
            <a:endParaRPr lang="en-US" sz="2400" dirty="0">
              <a:solidFill>
                <a:srgbClr val="000000"/>
              </a:solidFill>
            </a:endParaRPr>
          </a:p>
        </p:txBody>
      </p:sp>
      <p:sp>
        <p:nvSpPr>
          <p:cNvPr id="5" name="Espace réservé du numéro de diapositive 4">
            <a:extLst>
              <a:ext uri="{FF2B5EF4-FFF2-40B4-BE49-F238E27FC236}">
                <a16:creationId xmlns:a16="http://schemas.microsoft.com/office/drawing/2014/main" id="{BBA2E8AB-6B49-4A0D-A946-A72D9FC9F52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000">
                <a:solidFill>
                  <a:srgbClr val="898989"/>
                </a:solidFill>
              </a:rPr>
              <a:pPr>
                <a:spcAft>
                  <a:spcPts val="600"/>
                </a:spcAft>
              </a:pPr>
              <a:t>11</a:t>
            </a:fld>
            <a:endParaRPr lang="en-US" sz="1000">
              <a:solidFill>
                <a:srgbClr val="898989"/>
              </a:solidFill>
            </a:endParaRPr>
          </a:p>
        </p:txBody>
      </p:sp>
      <p:pic>
        <p:nvPicPr>
          <p:cNvPr id="9" name="Image 8">
            <a:extLst>
              <a:ext uri="{FF2B5EF4-FFF2-40B4-BE49-F238E27FC236}">
                <a16:creationId xmlns:a16="http://schemas.microsoft.com/office/drawing/2014/main" id="{D49B9CE8-757B-4B0C-8C25-74252C999F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483" y="5841393"/>
            <a:ext cx="3624266" cy="741472"/>
          </a:xfrm>
          <a:prstGeom prst="rect">
            <a:avLst/>
          </a:prstGeom>
        </p:spPr>
      </p:pic>
    </p:spTree>
    <p:extLst>
      <p:ext uri="{BB962C8B-B14F-4D97-AF65-F5344CB8AC3E}">
        <p14:creationId xmlns:p14="http://schemas.microsoft.com/office/powerpoint/2010/main" val="3096456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Rectangle 1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611BB5E-2B0B-46B2-A223-8570D4D4F6BD}"/>
              </a:ext>
            </a:extLst>
          </p:cNvPr>
          <p:cNvSpPr>
            <a:spLocks noGrp="1"/>
          </p:cNvSpPr>
          <p:nvPr>
            <p:ph type="title"/>
          </p:nvPr>
        </p:nvSpPr>
        <p:spPr>
          <a:xfrm>
            <a:off x="1179226" y="826679"/>
            <a:ext cx="9833548" cy="1550549"/>
          </a:xfrm>
        </p:spPr>
        <p:txBody>
          <a:bodyPr vert="horz" lIns="91440" tIns="45720" rIns="91440" bIns="45720" rtlCol="0" anchor="ctr">
            <a:normAutofit fontScale="90000"/>
          </a:bodyPr>
          <a:lstStyle/>
          <a:p>
            <a:pPr algn="ctr"/>
            <a:r>
              <a:rPr lang="fr-FR" sz="3700" b="1" dirty="0">
                <a:solidFill>
                  <a:srgbClr val="FFFFFF"/>
                </a:solidFill>
              </a:rPr>
              <a:t>Action N°8 :</a:t>
            </a:r>
            <a:br>
              <a:rPr lang="fr-FR" sz="3700" b="1" dirty="0">
                <a:solidFill>
                  <a:srgbClr val="FFFFFF"/>
                </a:solidFill>
              </a:rPr>
            </a:br>
            <a:r>
              <a:rPr lang="fr-FR" sz="3700" b="1" dirty="0">
                <a:solidFill>
                  <a:srgbClr val="FFFFFF"/>
                </a:solidFill>
              </a:rPr>
              <a:t> Perfectionnement technique sur des thèmes liés à la performance en GAF, GAM, GR
</a:t>
            </a:r>
            <a:endParaRPr lang="en-US" sz="3700" b="1" kern="1200" dirty="0">
              <a:solidFill>
                <a:srgbClr val="FFFFFF"/>
              </a:solidFill>
              <a:latin typeface="+mj-lt"/>
              <a:ea typeface="+mj-ea"/>
              <a:cs typeface="+mj-cs"/>
            </a:endParaRPr>
          </a:p>
        </p:txBody>
      </p:sp>
      <p:sp>
        <p:nvSpPr>
          <p:cNvPr id="5" name="Espace réservé du numéro de diapositive 4">
            <a:extLst>
              <a:ext uri="{FF2B5EF4-FFF2-40B4-BE49-F238E27FC236}">
                <a16:creationId xmlns:a16="http://schemas.microsoft.com/office/drawing/2014/main" id="{13826F8E-8C74-41F5-B5B5-80919BD4DBC1}"/>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000" smtClean="0">
                <a:solidFill>
                  <a:srgbClr val="898989"/>
                </a:solidFill>
              </a:rPr>
              <a:pPr>
                <a:spcAft>
                  <a:spcPts val="600"/>
                </a:spcAft>
              </a:pPr>
              <a:t>12</a:t>
            </a:fld>
            <a:endParaRPr lang="en-US" sz="1000">
              <a:solidFill>
                <a:srgbClr val="898989"/>
              </a:solidFill>
            </a:endParaRPr>
          </a:p>
        </p:txBody>
      </p:sp>
      <p:graphicFrame>
        <p:nvGraphicFramePr>
          <p:cNvPr id="7" name="Espace réservé du contenu 2">
            <a:extLst>
              <a:ext uri="{FF2B5EF4-FFF2-40B4-BE49-F238E27FC236}">
                <a16:creationId xmlns:a16="http://schemas.microsoft.com/office/drawing/2014/main" id="{42B94177-EA16-4B3D-A89A-0AC1202B96BF}"/>
              </a:ext>
            </a:extLst>
          </p:cNvPr>
          <p:cNvGraphicFramePr>
            <a:graphicFrameLocks noGrp="1"/>
          </p:cNvGraphicFramePr>
          <p:nvPr>
            <p:ph idx="1"/>
            <p:extLst>
              <p:ext uri="{D42A27DB-BD31-4B8C-83A1-F6EECF244321}">
                <p14:modId xmlns:p14="http://schemas.microsoft.com/office/powerpoint/2010/main" val="2480854381"/>
              </p:ext>
            </p:extLst>
          </p:nvPr>
        </p:nvGraphicFramePr>
        <p:xfrm>
          <a:off x="355753" y="2978922"/>
          <a:ext cx="11480493" cy="2643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Image 23">
            <a:extLst>
              <a:ext uri="{FF2B5EF4-FFF2-40B4-BE49-F238E27FC236}">
                <a16:creationId xmlns:a16="http://schemas.microsoft.com/office/drawing/2014/main" id="{62545F68-7F8E-4820-920D-E07D4ADAF3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7930" y="5622009"/>
            <a:ext cx="3624266" cy="741472"/>
          </a:xfrm>
          <a:prstGeom prst="rect">
            <a:avLst/>
          </a:prstGeom>
        </p:spPr>
      </p:pic>
    </p:spTree>
    <p:extLst>
      <p:ext uri="{BB962C8B-B14F-4D97-AF65-F5344CB8AC3E}">
        <p14:creationId xmlns:p14="http://schemas.microsoft.com/office/powerpoint/2010/main" val="399349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BBB05C-2059-45A7-8027-E13D8A013FD8}"/>
              </a:ext>
            </a:extLst>
          </p:cNvPr>
          <p:cNvSpPr>
            <a:spLocks noGrp="1"/>
          </p:cNvSpPr>
          <p:nvPr>
            <p:ph type="title"/>
          </p:nvPr>
        </p:nvSpPr>
        <p:spPr>
          <a:xfrm>
            <a:off x="1595350" y="0"/>
            <a:ext cx="10596649" cy="1258957"/>
          </a:xfrm>
        </p:spPr>
        <p:txBody>
          <a:bodyPr>
            <a:normAutofit/>
          </a:bodyPr>
          <a:lstStyle/>
          <a:p>
            <a:pPr algn="ctr"/>
            <a:r>
              <a:rPr lang="fr-FR" b="1" dirty="0"/>
              <a:t>A vos suggestions</a:t>
            </a:r>
          </a:p>
        </p:txBody>
      </p:sp>
      <p:sp>
        <p:nvSpPr>
          <p:cNvPr id="3" name="Espace réservé du contenu 2">
            <a:extLst>
              <a:ext uri="{FF2B5EF4-FFF2-40B4-BE49-F238E27FC236}">
                <a16:creationId xmlns:a16="http://schemas.microsoft.com/office/drawing/2014/main" id="{092ED381-3247-4FB7-BF05-226883300CFF}"/>
              </a:ext>
            </a:extLst>
          </p:cNvPr>
          <p:cNvSpPr>
            <a:spLocks noGrp="1"/>
          </p:cNvSpPr>
          <p:nvPr>
            <p:ph idx="1"/>
          </p:nvPr>
        </p:nvSpPr>
        <p:spPr>
          <a:xfrm>
            <a:off x="2610196" y="2067339"/>
            <a:ext cx="8743604" cy="4152486"/>
          </a:xfrm>
        </p:spPr>
        <p:txBody>
          <a:bodyPr/>
          <a:lstStyle/>
          <a:p>
            <a:r>
              <a:rPr lang="fr-FR" dirty="0">
                <a:solidFill>
                  <a:schemeClr val="tx1"/>
                </a:solidFill>
              </a:rPr>
              <a:t>Recueillir les propositions d’actions des clubs sur le plan administratif, technique autres que celles présentées (1 par club).</a:t>
            </a:r>
          </a:p>
          <a:p>
            <a:pPr marL="0" indent="0">
              <a:buNone/>
            </a:pPr>
            <a:endParaRPr lang="fr-FR" dirty="0">
              <a:solidFill>
                <a:srgbClr val="000000"/>
              </a:solidFill>
            </a:endParaRPr>
          </a:p>
        </p:txBody>
      </p:sp>
      <p:sp>
        <p:nvSpPr>
          <p:cNvPr id="4" name="Espace réservé du numéro de diapositive 3">
            <a:extLst>
              <a:ext uri="{FF2B5EF4-FFF2-40B4-BE49-F238E27FC236}">
                <a16:creationId xmlns:a16="http://schemas.microsoft.com/office/drawing/2014/main" id="{4EFB5121-EB98-43C9-9C5F-074424911470}"/>
              </a:ext>
            </a:extLst>
          </p:cNvPr>
          <p:cNvSpPr>
            <a:spLocks noGrp="1"/>
          </p:cNvSpPr>
          <p:nvPr>
            <p:ph type="sldNum" sz="quarter" idx="12"/>
          </p:nvPr>
        </p:nvSpPr>
        <p:spPr/>
        <p:txBody>
          <a:bodyPr/>
          <a:lstStyle/>
          <a:p>
            <a:fld id="{446A5B84-7342-4F5C-ACF7-57DBD1F004AF}" type="slidenum">
              <a:rPr lang="fr-FR" smtClean="0"/>
              <a:pPr/>
              <a:t>13</a:t>
            </a:fld>
            <a:endParaRPr lang="fr-FR" dirty="0"/>
          </a:p>
        </p:txBody>
      </p:sp>
    </p:spTree>
    <p:extLst>
      <p:ext uri="{BB962C8B-B14F-4D97-AF65-F5344CB8AC3E}">
        <p14:creationId xmlns:p14="http://schemas.microsoft.com/office/powerpoint/2010/main" val="357308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9">
            <a:extLst>
              <a:ext uri="{FF2B5EF4-FFF2-40B4-BE49-F238E27FC236}">
                <a16:creationId xmlns:a16="http://schemas.microsoft.com/office/drawing/2014/main" id="{0AFE1151-0D14-4504-950C-EAFF3F3B9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61">
            <a:extLst>
              <a:ext uri="{FF2B5EF4-FFF2-40B4-BE49-F238E27FC236}">
                <a16:creationId xmlns:a16="http://schemas.microsoft.com/office/drawing/2014/main" id="{F29F4DAE-D0C6-4D03-A1ED-A5F5C826A7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3" name="Freeform 5">
              <a:extLst>
                <a:ext uri="{FF2B5EF4-FFF2-40B4-BE49-F238E27FC236}">
                  <a16:creationId xmlns:a16="http://schemas.microsoft.com/office/drawing/2014/main" id="{4F6D14CB-71F7-47ED-B06E-5FA262A1C2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6">
              <a:extLst>
                <a:ext uri="{FF2B5EF4-FFF2-40B4-BE49-F238E27FC236}">
                  <a16:creationId xmlns:a16="http://schemas.microsoft.com/office/drawing/2014/main" id="{FF3E8156-726C-4AB4-9521-33E6A4C43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FCA7C0D9-C629-4C86-8B54-07006FC1BD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8">
              <a:extLst>
                <a:ext uri="{FF2B5EF4-FFF2-40B4-BE49-F238E27FC236}">
                  <a16:creationId xmlns:a16="http://schemas.microsoft.com/office/drawing/2014/main" id="{56B7AFD9-E249-432F-85FD-DC2F4E768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9">
              <a:extLst>
                <a:ext uri="{FF2B5EF4-FFF2-40B4-BE49-F238E27FC236}">
                  <a16:creationId xmlns:a16="http://schemas.microsoft.com/office/drawing/2014/main" id="{57C24C62-E9E6-4E0A-8855-A47F435BF2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0">
              <a:extLst>
                <a:ext uri="{FF2B5EF4-FFF2-40B4-BE49-F238E27FC236}">
                  <a16:creationId xmlns:a16="http://schemas.microsoft.com/office/drawing/2014/main" id="{CFF628F9-597E-4120-9EEF-017B857A0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1">
              <a:extLst>
                <a:ext uri="{FF2B5EF4-FFF2-40B4-BE49-F238E27FC236}">
                  <a16:creationId xmlns:a16="http://schemas.microsoft.com/office/drawing/2014/main" id="{0577406C-45C4-4C96-98FC-DBFA28B440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2">
              <a:extLst>
                <a:ext uri="{FF2B5EF4-FFF2-40B4-BE49-F238E27FC236}">
                  <a16:creationId xmlns:a16="http://schemas.microsoft.com/office/drawing/2014/main" id="{026A26F9-274A-48EF-BB7D-E0C8EA2547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3">
              <a:extLst>
                <a:ext uri="{FF2B5EF4-FFF2-40B4-BE49-F238E27FC236}">
                  <a16:creationId xmlns:a16="http://schemas.microsoft.com/office/drawing/2014/main" id="{06A55F0F-DF8C-41D3-A6F7-936F4889ED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4">
              <a:extLst>
                <a:ext uri="{FF2B5EF4-FFF2-40B4-BE49-F238E27FC236}">
                  <a16:creationId xmlns:a16="http://schemas.microsoft.com/office/drawing/2014/main" id="{F52952BD-E81C-4422-9FC3-38921BEE0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5">
              <a:extLst>
                <a:ext uri="{FF2B5EF4-FFF2-40B4-BE49-F238E27FC236}">
                  <a16:creationId xmlns:a16="http://schemas.microsoft.com/office/drawing/2014/main" id="{E547F221-63E0-44E1-AF13-8C8776FA72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6">
              <a:extLst>
                <a:ext uri="{FF2B5EF4-FFF2-40B4-BE49-F238E27FC236}">
                  <a16:creationId xmlns:a16="http://schemas.microsoft.com/office/drawing/2014/main" id="{EA309391-0E7C-4A18-B861-19D1C76C4D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7">
              <a:extLst>
                <a:ext uri="{FF2B5EF4-FFF2-40B4-BE49-F238E27FC236}">
                  <a16:creationId xmlns:a16="http://schemas.microsoft.com/office/drawing/2014/main" id="{1B4CD058-5549-4D4C-B804-E2C0D48E4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8">
              <a:extLst>
                <a:ext uri="{FF2B5EF4-FFF2-40B4-BE49-F238E27FC236}">
                  <a16:creationId xmlns:a16="http://schemas.microsoft.com/office/drawing/2014/main" id="{4030C2E4-7A11-43C9-B699-68BFE37FE4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9">
              <a:extLst>
                <a:ext uri="{FF2B5EF4-FFF2-40B4-BE49-F238E27FC236}">
                  <a16:creationId xmlns:a16="http://schemas.microsoft.com/office/drawing/2014/main" id="{7B5FED9E-3C99-4661-9D1D-4314A83E28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20">
              <a:extLst>
                <a:ext uri="{FF2B5EF4-FFF2-40B4-BE49-F238E27FC236}">
                  <a16:creationId xmlns:a16="http://schemas.microsoft.com/office/drawing/2014/main" id="{E6A1647D-EF37-4A87-B92F-BE8AAD59D8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1">
              <a:extLst>
                <a:ext uri="{FF2B5EF4-FFF2-40B4-BE49-F238E27FC236}">
                  <a16:creationId xmlns:a16="http://schemas.microsoft.com/office/drawing/2014/main" id="{B6131042-DFB6-4FEE-915B-06C44E4026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22">
              <a:extLst>
                <a:ext uri="{FF2B5EF4-FFF2-40B4-BE49-F238E27FC236}">
                  <a16:creationId xmlns:a16="http://schemas.microsoft.com/office/drawing/2014/main" id="{76E51552-16F9-47F1-BDD1-E4DB3D95B5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23">
              <a:extLst>
                <a:ext uri="{FF2B5EF4-FFF2-40B4-BE49-F238E27FC236}">
                  <a16:creationId xmlns:a16="http://schemas.microsoft.com/office/drawing/2014/main" id="{36B8D369-7D22-49ED-AD82-0B7A460F49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24">
              <a:extLst>
                <a:ext uri="{FF2B5EF4-FFF2-40B4-BE49-F238E27FC236}">
                  <a16:creationId xmlns:a16="http://schemas.microsoft.com/office/drawing/2014/main" id="{178DEAEF-5CE8-4AA3-9ACA-7C28589CB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25">
              <a:extLst>
                <a:ext uri="{FF2B5EF4-FFF2-40B4-BE49-F238E27FC236}">
                  <a16:creationId xmlns:a16="http://schemas.microsoft.com/office/drawing/2014/main" id="{5D27EAFD-D0DE-43D4-9D1B-9AEFBF14D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84">
            <a:extLst>
              <a:ext uri="{FF2B5EF4-FFF2-40B4-BE49-F238E27FC236}">
                <a16:creationId xmlns:a16="http://schemas.microsoft.com/office/drawing/2014/main" id="{A24D3ABC-09C0-48E7-AA0A-0907A545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86" name="Rectangle 85">
              <a:extLst>
                <a:ext uri="{FF2B5EF4-FFF2-40B4-BE49-F238E27FC236}">
                  <a16:creationId xmlns:a16="http://schemas.microsoft.com/office/drawing/2014/main" id="{EE9ED457-A0AC-4B64-9428-D7AA91A698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22">
              <a:extLst>
                <a:ext uri="{FF2B5EF4-FFF2-40B4-BE49-F238E27FC236}">
                  <a16:creationId xmlns:a16="http://schemas.microsoft.com/office/drawing/2014/main" id="{3CCDDEAD-1A32-443F-ADEA-61F1AA0CC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12DAEA5-8744-49F1-9CF4-2110071FE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531ACA45-4DF6-4C4F-92E3-4FD078E987D2}"/>
              </a:ext>
            </a:extLst>
          </p:cNvPr>
          <p:cNvSpPr>
            <a:spLocks noGrp="1"/>
          </p:cNvSpPr>
          <p:nvPr>
            <p:ph type="title"/>
          </p:nvPr>
        </p:nvSpPr>
        <p:spPr>
          <a:xfrm>
            <a:off x="827089" y="1699590"/>
            <a:ext cx="3647532" cy="3183730"/>
          </a:xfrm>
        </p:spPr>
        <p:txBody>
          <a:bodyPr vert="horz" lIns="91440" tIns="45720" rIns="91440" bIns="45720" rtlCol="0" anchor="ctr">
            <a:noAutofit/>
          </a:bodyPr>
          <a:lstStyle/>
          <a:p>
            <a:pPr algn="ctr"/>
            <a:br>
              <a:rPr lang="fr-FR" sz="2400" b="1" dirty="0">
                <a:solidFill>
                  <a:srgbClr val="FFFFFF"/>
                </a:solidFill>
              </a:rPr>
            </a:br>
            <a:r>
              <a:rPr lang="fr-FR" sz="2400" b="1" dirty="0">
                <a:solidFill>
                  <a:srgbClr val="FFFFFF"/>
                </a:solidFill>
              </a:rPr>
              <a:t>Information sur la prévention et la sensibilisation aux risques de </a:t>
            </a:r>
            <a:r>
              <a:rPr lang="fr-FR" sz="2400" b="1" dirty="0" err="1">
                <a:solidFill>
                  <a:srgbClr val="FFFFFF"/>
                </a:solidFill>
              </a:rPr>
              <a:t>pédocriminalité</a:t>
            </a:r>
            <a:r>
              <a:rPr lang="fr-FR" sz="2400" b="1" dirty="0">
                <a:solidFill>
                  <a:srgbClr val="FFFFFF"/>
                </a:solidFill>
              </a:rPr>
              <a:t> et du bizutage en milieu sportif </a:t>
            </a:r>
            <a:endParaRPr lang="en-US" sz="2400" b="1" kern="1200" dirty="0">
              <a:solidFill>
                <a:srgbClr val="FFFFFF"/>
              </a:solidFill>
              <a:latin typeface="+mj-lt"/>
              <a:ea typeface="+mj-ea"/>
              <a:cs typeface="+mj-cs"/>
            </a:endParaRPr>
          </a:p>
        </p:txBody>
      </p:sp>
      <p:sp>
        <p:nvSpPr>
          <p:cNvPr id="5" name="Espace réservé du numéro de diapositive 4">
            <a:extLst>
              <a:ext uri="{FF2B5EF4-FFF2-40B4-BE49-F238E27FC236}">
                <a16:creationId xmlns:a16="http://schemas.microsoft.com/office/drawing/2014/main" id="{BBA2E8AB-6B49-4A0D-A946-A72D9FC9F524}"/>
              </a:ext>
            </a:extLst>
          </p:cNvPr>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446A5B84-7342-4F5C-ACF7-57DBD1F004AF}" type="slidenum">
              <a:rPr lang="en-US" smtClean="0">
                <a:solidFill>
                  <a:schemeClr val="tx1">
                    <a:lumMod val="50000"/>
                    <a:lumOff val="50000"/>
                  </a:schemeClr>
                </a:solidFill>
              </a:rPr>
              <a:pPr>
                <a:spcAft>
                  <a:spcPts val="600"/>
                </a:spcAft>
              </a:pPr>
              <a:t>14</a:t>
            </a:fld>
            <a:endParaRPr lang="en-US">
              <a:solidFill>
                <a:schemeClr val="tx1">
                  <a:lumMod val="50000"/>
                  <a:lumOff val="50000"/>
                </a:schemeClr>
              </a:solidFill>
            </a:endParaRPr>
          </a:p>
        </p:txBody>
      </p:sp>
      <p:sp useBgFill="1">
        <p:nvSpPr>
          <p:cNvPr id="91" name="Rectangle 89">
            <a:extLst>
              <a:ext uri="{FF2B5EF4-FFF2-40B4-BE49-F238E27FC236}">
                <a16:creationId xmlns:a16="http://schemas.microsoft.com/office/drawing/2014/main" id="{66970A32-FB32-4881-8378-298B88BED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space réservé du contenu 2">
            <a:extLst>
              <a:ext uri="{FF2B5EF4-FFF2-40B4-BE49-F238E27FC236}">
                <a16:creationId xmlns:a16="http://schemas.microsoft.com/office/drawing/2014/main" id="{36AD6690-EB39-4CA5-ACAA-4140B711A56E}"/>
              </a:ext>
            </a:extLst>
          </p:cNvPr>
          <p:cNvSpPr>
            <a:spLocks noGrp="1"/>
          </p:cNvSpPr>
          <p:nvPr>
            <p:ph idx="1"/>
          </p:nvPr>
        </p:nvSpPr>
        <p:spPr>
          <a:xfrm>
            <a:off x="5115264" y="1699588"/>
            <a:ext cx="6478248" cy="3183731"/>
          </a:xfrm>
        </p:spPr>
        <p:txBody>
          <a:bodyPr vert="horz" lIns="91440" tIns="45720" rIns="91440" bIns="45720" rtlCol="0">
            <a:normAutofit/>
          </a:bodyPr>
          <a:lstStyle/>
          <a:p>
            <a:r>
              <a:rPr lang="fr-FR" sz="2400" b="1" dirty="0">
                <a:solidFill>
                  <a:schemeClr val="tx1"/>
                </a:solidFill>
              </a:rPr>
              <a:t>Objectif : F</a:t>
            </a:r>
            <a:r>
              <a:rPr lang="fr-FR" sz="2400" dirty="0">
                <a:solidFill>
                  <a:schemeClr val="tx1"/>
                </a:solidFill>
              </a:rPr>
              <a:t>ormation des dirigeants, des professionnels et bénévoles encadrant les enfants</a:t>
            </a:r>
            <a:r>
              <a:rPr lang="fr-FR" sz="2400" b="1" dirty="0">
                <a:solidFill>
                  <a:schemeClr val="tx1"/>
                </a:solidFill>
              </a:rPr>
              <a:t>
Public: </a:t>
            </a:r>
            <a:r>
              <a:rPr lang="fr-FR" sz="2400" dirty="0">
                <a:solidFill>
                  <a:schemeClr val="tx1"/>
                </a:solidFill>
              </a:rPr>
              <a:t>Dirigeants, responsables techniques de club et entraîneur, parents, gymnastes</a:t>
            </a:r>
            <a:r>
              <a:rPr lang="fr-FR" sz="2400" b="1" dirty="0">
                <a:solidFill>
                  <a:schemeClr val="tx1"/>
                </a:solidFill>
              </a:rPr>
              <a:t>
Intervenants : </a:t>
            </a:r>
            <a:r>
              <a:rPr lang="fr-FR" sz="2400" dirty="0">
                <a:solidFill>
                  <a:schemeClr val="tx1"/>
                </a:solidFill>
              </a:rPr>
              <a:t>Association Colosse aux pieds d’argile </a:t>
            </a:r>
            <a:endParaRPr lang="en-US" sz="2400" dirty="0">
              <a:solidFill>
                <a:schemeClr val="tx1"/>
              </a:solidFill>
            </a:endParaRPr>
          </a:p>
        </p:txBody>
      </p:sp>
      <p:pic>
        <p:nvPicPr>
          <p:cNvPr id="92" name="Image 91">
            <a:extLst>
              <a:ext uri="{FF2B5EF4-FFF2-40B4-BE49-F238E27FC236}">
                <a16:creationId xmlns:a16="http://schemas.microsoft.com/office/drawing/2014/main" id="{4A52CD02-1148-4ABA-89CA-E054F33BA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930" y="5622009"/>
            <a:ext cx="3624266" cy="741472"/>
          </a:xfrm>
          <a:prstGeom prst="rect">
            <a:avLst/>
          </a:prstGeom>
        </p:spPr>
      </p:pic>
      <p:sp>
        <p:nvSpPr>
          <p:cNvPr id="3" name="Rectangle 2">
            <a:extLst>
              <a:ext uri="{FF2B5EF4-FFF2-40B4-BE49-F238E27FC236}">
                <a16:creationId xmlns:a16="http://schemas.microsoft.com/office/drawing/2014/main" id="{2EBF450A-10CA-43BD-9D12-3BDD14DF7735}"/>
              </a:ext>
            </a:extLst>
          </p:cNvPr>
          <p:cNvSpPr/>
          <p:nvPr/>
        </p:nvSpPr>
        <p:spPr>
          <a:xfrm>
            <a:off x="4382693" y="299603"/>
            <a:ext cx="6297045" cy="923330"/>
          </a:xfrm>
          <a:prstGeom prst="rect">
            <a:avLst/>
          </a:prstGeom>
          <a:noFill/>
        </p:spPr>
        <p:txBody>
          <a:bodyPr wrap="none" lIns="91440" tIns="45720" rIns="91440" bIns="45720">
            <a:spAutoFit/>
          </a:bodyPr>
          <a:lstStyle/>
          <a:p>
            <a:pPr algn="ctr"/>
            <a:r>
              <a:rPr lang="fr-F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Information fédérale </a:t>
            </a:r>
          </a:p>
        </p:txBody>
      </p:sp>
      <p:sp>
        <p:nvSpPr>
          <p:cNvPr id="4" name="ZoneTexte 3">
            <a:extLst>
              <a:ext uri="{FF2B5EF4-FFF2-40B4-BE49-F238E27FC236}">
                <a16:creationId xmlns:a16="http://schemas.microsoft.com/office/drawing/2014/main" id="{A8388A6E-0710-4447-A65F-1803CC0A5390}"/>
              </a:ext>
            </a:extLst>
          </p:cNvPr>
          <p:cNvSpPr txBox="1"/>
          <p:nvPr/>
        </p:nvSpPr>
        <p:spPr>
          <a:xfrm>
            <a:off x="527051" y="5607722"/>
            <a:ext cx="4770437" cy="400110"/>
          </a:xfrm>
          <a:prstGeom prst="rect">
            <a:avLst/>
          </a:prstGeom>
          <a:noFill/>
        </p:spPr>
        <p:txBody>
          <a:bodyPr wrap="square" rtlCol="0">
            <a:spAutoFit/>
          </a:bodyPr>
          <a:lstStyle/>
          <a:p>
            <a:r>
              <a:rPr lang="fr-FR" sz="2000" dirty="0">
                <a:solidFill>
                  <a:srgbClr val="FF0000"/>
                </a:solidFill>
              </a:rPr>
              <a:t>*convention FFG/Colosse aux pieds d’argile</a:t>
            </a:r>
          </a:p>
        </p:txBody>
      </p:sp>
    </p:spTree>
    <p:extLst>
      <p:ext uri="{BB962C8B-B14F-4D97-AF65-F5344CB8AC3E}">
        <p14:creationId xmlns:p14="http://schemas.microsoft.com/office/powerpoint/2010/main" val="71639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18D38-1FAB-41AB-9672-49C8DAF831B5}"/>
              </a:ext>
            </a:extLst>
          </p:cNvPr>
          <p:cNvSpPr>
            <a:spLocks noGrp="1"/>
          </p:cNvSpPr>
          <p:nvPr>
            <p:ph type="title"/>
          </p:nvPr>
        </p:nvSpPr>
        <p:spPr>
          <a:xfrm>
            <a:off x="6094105" y="802956"/>
            <a:ext cx="4977976" cy="1291320"/>
          </a:xfrm>
        </p:spPr>
        <p:txBody>
          <a:bodyPr vert="horz" lIns="91440" tIns="45720" rIns="91440" bIns="45720" rtlCol="0" anchor="ctr">
            <a:normAutofit fontScale="90000"/>
          </a:bodyPr>
          <a:lstStyle/>
          <a:p>
            <a:r>
              <a:rPr lang="en-US" b="1" dirty="0">
                <a:solidFill>
                  <a:schemeClr val="tx1"/>
                </a:solidFill>
              </a:rPr>
              <a:t>Des </a:t>
            </a:r>
            <a:r>
              <a:rPr lang="en-US" b="1" dirty="0" err="1">
                <a:solidFill>
                  <a:schemeClr val="tx1"/>
                </a:solidFill>
              </a:rPr>
              <a:t>objectifs</a:t>
            </a:r>
            <a:r>
              <a:rPr lang="en-US" b="1" dirty="0">
                <a:solidFill>
                  <a:schemeClr val="tx1"/>
                </a:solidFill>
              </a:rPr>
              <a:t> à </a:t>
            </a:r>
            <a:r>
              <a:rPr lang="en-US" b="1" dirty="0" err="1">
                <a:solidFill>
                  <a:schemeClr val="tx1"/>
                </a:solidFill>
              </a:rPr>
              <a:t>partager</a:t>
            </a:r>
            <a:endParaRPr lang="en-US" b="1" kern="1200" dirty="0">
              <a:solidFill>
                <a:schemeClr val="tx1"/>
              </a:solidFill>
            </a:endParaRPr>
          </a:p>
        </p:txBody>
      </p:sp>
      <p:pic>
        <p:nvPicPr>
          <p:cNvPr id="6" name="Image 5" descr="Une image contenant objet&#10;&#10;Description générée automatiquement">
            <a:extLst>
              <a:ext uri="{FF2B5EF4-FFF2-40B4-BE49-F238E27FC236}">
                <a16:creationId xmlns:a16="http://schemas.microsoft.com/office/drawing/2014/main" id="{516C5C49-2ABA-4C56-9673-880B21F35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1" y="2888975"/>
            <a:ext cx="4829972" cy="1205947"/>
          </a:xfrm>
          <a:prstGeom prst="rect">
            <a:avLst/>
          </a:prstGeom>
        </p:spPr>
      </p:pic>
      <p:sp>
        <p:nvSpPr>
          <p:cNvPr id="3" name="Espace réservé du contenu 2">
            <a:extLst>
              <a:ext uri="{FF2B5EF4-FFF2-40B4-BE49-F238E27FC236}">
                <a16:creationId xmlns:a16="http://schemas.microsoft.com/office/drawing/2014/main" id="{4C67F1CF-E992-4313-B995-B773FD8578F2}"/>
              </a:ext>
            </a:extLst>
          </p:cNvPr>
          <p:cNvSpPr>
            <a:spLocks noGrp="1"/>
          </p:cNvSpPr>
          <p:nvPr>
            <p:ph idx="1"/>
          </p:nvPr>
        </p:nvSpPr>
        <p:spPr>
          <a:xfrm>
            <a:off x="5274465" y="2381865"/>
            <a:ext cx="6617255" cy="2631971"/>
          </a:xfrm>
        </p:spPr>
        <p:txBody>
          <a:bodyPr vert="horz" lIns="91440" tIns="45720" rIns="91440" bIns="45720" rtlCol="0" anchor="ctr">
            <a:normAutofit/>
          </a:bodyPr>
          <a:lstStyle/>
          <a:p>
            <a:r>
              <a:rPr lang="fr-FR" sz="2400" dirty="0">
                <a:solidFill>
                  <a:srgbClr val="000000"/>
                </a:solidFill>
              </a:rPr>
              <a:t>Implication plus grande des clubs au projet régional 
Des réponses sur les actions proposées 
Des effectifs importants sur les actions retenues</a:t>
            </a:r>
            <a:endParaRPr lang="en-US" sz="2400" dirty="0">
              <a:solidFill>
                <a:srgbClr val="000000"/>
              </a:solidFill>
            </a:endParaRPr>
          </a:p>
        </p:txBody>
      </p:sp>
      <p:sp>
        <p:nvSpPr>
          <p:cNvPr id="5" name="Espace réservé du numéro de diapositive 4">
            <a:extLst>
              <a:ext uri="{FF2B5EF4-FFF2-40B4-BE49-F238E27FC236}">
                <a16:creationId xmlns:a16="http://schemas.microsoft.com/office/drawing/2014/main" id="{C9437BAC-9787-4F5C-810C-F4A0DA3170C8}"/>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100">
                <a:solidFill>
                  <a:srgbClr val="898989"/>
                </a:solidFill>
              </a:rPr>
              <a:pPr>
                <a:spcAft>
                  <a:spcPts val="600"/>
                </a:spcAft>
              </a:pPr>
              <a:t>15</a:t>
            </a:fld>
            <a:endParaRPr lang="en-US" sz="1100">
              <a:solidFill>
                <a:srgbClr val="898989"/>
              </a:solidFill>
            </a:endParaRPr>
          </a:p>
        </p:txBody>
      </p:sp>
    </p:spTree>
    <p:extLst>
      <p:ext uri="{BB962C8B-B14F-4D97-AF65-F5344CB8AC3E}">
        <p14:creationId xmlns:p14="http://schemas.microsoft.com/office/powerpoint/2010/main" val="301259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EA7DD59-4380-472F-8F9E-B70E2AA7544D}"/>
              </a:ext>
            </a:extLst>
          </p:cNvPr>
          <p:cNvSpPr>
            <a:spLocks noGrp="1"/>
          </p:cNvSpPr>
          <p:nvPr>
            <p:ph type="sldNum" sz="quarter" idx="12"/>
          </p:nvPr>
        </p:nvSpPr>
        <p:spPr/>
        <p:txBody>
          <a:bodyPr/>
          <a:lstStyle/>
          <a:p>
            <a:fld id="{446A5B84-7342-4F5C-ACF7-57DBD1F004AF}" type="slidenum">
              <a:rPr lang="fr-FR" smtClean="0"/>
              <a:pPr/>
              <a:t>16</a:t>
            </a:fld>
            <a:endParaRPr lang="fr-FR" dirty="0"/>
          </a:p>
        </p:txBody>
      </p:sp>
      <p:sp>
        <p:nvSpPr>
          <p:cNvPr id="4" name="Rectangle 3"/>
          <p:cNvSpPr/>
          <p:nvPr/>
        </p:nvSpPr>
        <p:spPr>
          <a:xfrm rot="21164292">
            <a:off x="2779849" y="2125543"/>
            <a:ext cx="8873546" cy="1200329"/>
          </a:xfrm>
          <a:prstGeom prst="rect">
            <a:avLst/>
          </a:prstGeom>
          <a:solidFill>
            <a:srgbClr val="FFC000"/>
          </a:solidFill>
        </p:spPr>
        <p:txBody>
          <a:bodyPr wrap="square">
            <a:spAutoFit/>
          </a:bodyPr>
          <a:lstStyle/>
          <a:p>
            <a:pPr algn="ctr"/>
            <a:r>
              <a:rPr lang="fr-FR" sz="3600" b="1" dirty="0">
                <a:solidFill>
                  <a:srgbClr val="000000"/>
                </a:solidFill>
              </a:rPr>
              <a:t>Votre engagement sur les actions retenues </a:t>
            </a:r>
          </a:p>
          <a:p>
            <a:pPr algn="ctr"/>
            <a:r>
              <a:rPr lang="fr-FR" sz="3600" b="1" dirty="0">
                <a:solidFill>
                  <a:srgbClr val="000000"/>
                </a:solidFill>
              </a:rPr>
              <a:t>est attendu !</a:t>
            </a:r>
            <a:endParaRPr lang="en-US" sz="3600" b="1" dirty="0">
              <a:solidFill>
                <a:srgbClr val="000000"/>
              </a:solidFill>
            </a:endParaRPr>
          </a:p>
        </p:txBody>
      </p:sp>
    </p:spTree>
    <p:extLst>
      <p:ext uri="{BB962C8B-B14F-4D97-AF65-F5344CB8AC3E}">
        <p14:creationId xmlns:p14="http://schemas.microsoft.com/office/powerpoint/2010/main" val="340229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E0C18D38-1FAB-41AB-9672-49C8DAF831B5}"/>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b="1">
                <a:solidFill>
                  <a:schemeClr val="tx1"/>
                </a:solidFill>
              </a:rPr>
              <a:t>Constat 
</a:t>
            </a:r>
            <a:endParaRPr lang="en-US" b="1" kern="1200" dirty="0">
              <a:solidFill>
                <a:schemeClr val="tx1"/>
              </a:solidFill>
            </a:endParaRPr>
          </a:p>
        </p:txBody>
      </p:sp>
      <p:sp>
        <p:nvSpPr>
          <p:cNvPr id="1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 5" descr="Une image contenant objet&#10;&#10;Description générée automatiquement">
            <a:extLst>
              <a:ext uri="{FF2B5EF4-FFF2-40B4-BE49-F238E27FC236}">
                <a16:creationId xmlns:a16="http://schemas.microsoft.com/office/drawing/2014/main" id="{516C5C49-2ABA-4C56-9673-880B21F35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71" y="2888975"/>
            <a:ext cx="4829972" cy="1205947"/>
          </a:xfrm>
          <a:prstGeom prst="rect">
            <a:avLst/>
          </a:prstGeom>
        </p:spPr>
      </p:pic>
      <p:sp>
        <p:nvSpPr>
          <p:cNvPr id="3" name="Espace réservé du contenu 2">
            <a:extLst>
              <a:ext uri="{FF2B5EF4-FFF2-40B4-BE49-F238E27FC236}">
                <a16:creationId xmlns:a16="http://schemas.microsoft.com/office/drawing/2014/main" id="{4C67F1CF-E992-4313-B995-B773FD8578F2}"/>
              </a:ext>
            </a:extLst>
          </p:cNvPr>
          <p:cNvSpPr>
            <a:spLocks noGrp="1"/>
          </p:cNvSpPr>
          <p:nvPr>
            <p:ph idx="1"/>
          </p:nvPr>
        </p:nvSpPr>
        <p:spPr>
          <a:xfrm>
            <a:off x="5869859" y="2257006"/>
            <a:ext cx="5835590" cy="3803965"/>
          </a:xfrm>
        </p:spPr>
        <p:txBody>
          <a:bodyPr vert="horz" lIns="91440" tIns="45720" rIns="91440" bIns="45720" rtlCol="0" anchor="ctr">
            <a:normAutofit/>
          </a:bodyPr>
          <a:lstStyle/>
          <a:p>
            <a:r>
              <a:rPr lang="fr-FR" sz="2400" dirty="0">
                <a:solidFill>
                  <a:srgbClr val="000000"/>
                </a:solidFill>
              </a:rPr>
              <a:t>Implication insuffisante des clubs au projet régional présenté lors de l’AG régionale 2018
Absence de réponse des clubs sur les actions proposées 
Des effectifs insuffisants sur les actions présentées
Des annulations </a:t>
            </a:r>
            <a:r>
              <a:rPr lang="fr-FR" sz="2400" dirty="0">
                <a:solidFill>
                  <a:schemeClr val="tx1"/>
                </a:solidFill>
              </a:rPr>
              <a:t>de journées d’informations  à</a:t>
            </a:r>
            <a:r>
              <a:rPr lang="fr-FR" sz="2400" dirty="0">
                <a:solidFill>
                  <a:srgbClr val="000000"/>
                </a:solidFill>
              </a:rPr>
              <a:t> répétition </a:t>
            </a:r>
            <a:endParaRPr lang="en-US" sz="2400" dirty="0">
              <a:solidFill>
                <a:srgbClr val="000000"/>
              </a:solidFill>
            </a:endParaRPr>
          </a:p>
        </p:txBody>
      </p:sp>
      <p:sp>
        <p:nvSpPr>
          <p:cNvPr id="5" name="Espace réservé du numéro de diapositive 4">
            <a:extLst>
              <a:ext uri="{FF2B5EF4-FFF2-40B4-BE49-F238E27FC236}">
                <a16:creationId xmlns:a16="http://schemas.microsoft.com/office/drawing/2014/main" id="{C9437BAC-9787-4F5C-810C-F4A0DA3170C8}"/>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100">
                <a:solidFill>
                  <a:srgbClr val="898989"/>
                </a:solidFill>
              </a:rPr>
              <a:pPr>
                <a:spcAft>
                  <a:spcPts val="600"/>
                </a:spcAft>
              </a:pPr>
              <a:t>2</a:t>
            </a:fld>
            <a:endParaRPr lang="en-US" sz="1100">
              <a:solidFill>
                <a:srgbClr val="898989"/>
              </a:solidFill>
            </a:endParaRPr>
          </a:p>
        </p:txBody>
      </p:sp>
    </p:spTree>
    <p:extLst>
      <p:ext uri="{BB962C8B-B14F-4D97-AF65-F5344CB8AC3E}">
        <p14:creationId xmlns:p14="http://schemas.microsoft.com/office/powerpoint/2010/main" val="182339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1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FC8AB8E-B617-4837-965D-94E5ED7215CB}"/>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algn="ctr"/>
            <a:r>
              <a:rPr lang="en-US" sz="4800" b="1" kern="1200" dirty="0">
                <a:solidFill>
                  <a:srgbClr val="FFFFFF"/>
                </a:solidFill>
                <a:latin typeface="+mj-lt"/>
                <a:ea typeface="+mj-ea"/>
                <a:cs typeface="+mj-cs"/>
              </a:rPr>
              <a:t>0bjectifs de la démarche : </a:t>
            </a:r>
          </a:p>
        </p:txBody>
      </p:sp>
      <p:sp>
        <p:nvSpPr>
          <p:cNvPr id="3" name="Espace réservé du contenu 2">
            <a:extLst>
              <a:ext uri="{FF2B5EF4-FFF2-40B4-BE49-F238E27FC236}">
                <a16:creationId xmlns:a16="http://schemas.microsoft.com/office/drawing/2014/main" id="{D436F4F8-B384-4BAF-BA98-58A7926B5A1D}"/>
              </a:ext>
            </a:extLst>
          </p:cNvPr>
          <p:cNvSpPr>
            <a:spLocks noGrp="1"/>
          </p:cNvSpPr>
          <p:nvPr>
            <p:ph idx="1"/>
          </p:nvPr>
        </p:nvSpPr>
        <p:spPr>
          <a:xfrm>
            <a:off x="4699818" y="640082"/>
            <a:ext cx="6894236" cy="3161866"/>
          </a:xfrm>
        </p:spPr>
        <p:txBody>
          <a:bodyPr vert="horz" lIns="91440" tIns="45720" rIns="91440" bIns="45720" rtlCol="0" anchor="ctr">
            <a:normAutofit fontScale="92500" lnSpcReduction="10000"/>
          </a:bodyPr>
          <a:lstStyle/>
          <a:p>
            <a:r>
              <a:rPr lang="fr-FR" sz="3200" i="1" dirty="0">
                <a:solidFill>
                  <a:schemeClr val="tx1"/>
                </a:solidFill>
              </a:rPr>
              <a:t>Poursuivre le déploiement du projet régional et du Contrat d’objectifs territorial</a:t>
            </a:r>
            <a:endParaRPr lang="fr-FR" sz="3200" i="1" dirty="0">
              <a:solidFill>
                <a:srgbClr val="FF0000"/>
              </a:solidFill>
            </a:endParaRPr>
          </a:p>
          <a:p>
            <a:r>
              <a:rPr lang="fr-FR" sz="3200" i="1" dirty="0">
                <a:solidFill>
                  <a:schemeClr val="tx1"/>
                </a:solidFill>
              </a:rPr>
              <a:t>Impliquer plus fortement les clubs dans le choix des actions à mener</a:t>
            </a:r>
          </a:p>
          <a:p>
            <a:r>
              <a:rPr lang="fr-FR" sz="3200" i="1" dirty="0">
                <a:solidFill>
                  <a:schemeClr val="tx1"/>
                </a:solidFill>
              </a:rPr>
              <a:t>Inciter les clubs désireux de mettre en place un projet de développement</a:t>
            </a:r>
            <a:endParaRPr lang="en-US" sz="3200" i="1" dirty="0">
              <a:solidFill>
                <a:schemeClr val="tx1"/>
              </a:solidFill>
            </a:endParaRPr>
          </a:p>
        </p:txBody>
      </p:sp>
      <p:pic>
        <p:nvPicPr>
          <p:cNvPr id="9" name="Image 8" descr="Une image contenant objet&#10;&#10;Description générée automatiquement">
            <a:extLst>
              <a:ext uri="{FF2B5EF4-FFF2-40B4-BE49-F238E27FC236}">
                <a16:creationId xmlns:a16="http://schemas.microsoft.com/office/drawing/2014/main" id="{539B53AD-6950-49BD-9493-56E2D04E6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122" y="4530897"/>
            <a:ext cx="5359643" cy="1096504"/>
          </a:xfrm>
          <a:prstGeom prst="rect">
            <a:avLst/>
          </a:prstGeom>
        </p:spPr>
      </p:pic>
      <p:sp>
        <p:nvSpPr>
          <p:cNvPr id="5" name="Espace réservé du numéro de diapositive 4">
            <a:extLst>
              <a:ext uri="{FF2B5EF4-FFF2-40B4-BE49-F238E27FC236}">
                <a16:creationId xmlns:a16="http://schemas.microsoft.com/office/drawing/2014/main" id="{A827E44F-F0AD-420E-913C-4380741C84EA}"/>
              </a:ext>
            </a:extLst>
          </p:cNvPr>
          <p:cNvSpPr>
            <a:spLocks noGrp="1"/>
          </p:cNvSpPr>
          <p:nvPr>
            <p:ph type="sldNum" sz="quarter" idx="12"/>
          </p:nvPr>
        </p:nvSpPr>
        <p:spPr>
          <a:xfrm>
            <a:off x="10534650" y="6356350"/>
            <a:ext cx="819150" cy="365125"/>
          </a:xfrm>
        </p:spPr>
        <p:txBody>
          <a:bodyPr vert="horz" lIns="91440" tIns="45720" rIns="91440" bIns="45720" rtlCol="0" anchor="ctr">
            <a:normAutofit/>
          </a:bodyPr>
          <a:lstStyle/>
          <a:p>
            <a:pPr>
              <a:spcAft>
                <a:spcPts val="600"/>
              </a:spcAft>
            </a:pPr>
            <a:fld id="{446A5B84-7342-4F5C-ACF7-57DBD1F004AF}" type="slidenum">
              <a:rPr lang="en-US">
                <a:solidFill>
                  <a:prstClr val="black">
                    <a:tint val="75000"/>
                  </a:prstClr>
                </a:solidFill>
              </a:rPr>
              <a:pPr>
                <a:spcAft>
                  <a:spcPts val="600"/>
                </a:spcAft>
              </a:pPr>
              <a:t>3</a:t>
            </a:fld>
            <a:endParaRPr lang="en-US">
              <a:solidFill>
                <a:prstClr val="black">
                  <a:tint val="75000"/>
                </a:prstClr>
              </a:solidFill>
            </a:endParaRPr>
          </a:p>
        </p:txBody>
      </p:sp>
    </p:spTree>
    <p:extLst>
      <p:ext uri="{BB962C8B-B14F-4D97-AF65-F5344CB8AC3E}">
        <p14:creationId xmlns:p14="http://schemas.microsoft.com/office/powerpoint/2010/main" val="163140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9A3022A8-4857-465F-B667-C89E8BC10B12}"/>
              </a:ext>
            </a:extLst>
          </p:cNvPr>
          <p:cNvSpPr>
            <a:spLocks noGrp="1"/>
          </p:cNvSpPr>
          <p:nvPr>
            <p:ph type="title"/>
          </p:nvPr>
        </p:nvSpPr>
        <p:spPr>
          <a:xfrm>
            <a:off x="5614876" y="320231"/>
            <a:ext cx="6126869" cy="1454051"/>
          </a:xfrm>
        </p:spPr>
        <p:txBody>
          <a:bodyPr vert="horz" lIns="91440" tIns="45720" rIns="91440" bIns="45720" rtlCol="0" anchor="ctr">
            <a:normAutofit fontScale="90000"/>
          </a:bodyPr>
          <a:lstStyle/>
          <a:p>
            <a:r>
              <a:rPr lang="fr-FR" sz="3600" b="1" dirty="0">
                <a:solidFill>
                  <a:srgbClr val="000000"/>
                </a:solidFill>
                <a:latin typeface="+mn-lt"/>
              </a:rPr>
              <a:t>Les actions 2019/2020 </a:t>
            </a:r>
            <a:br>
              <a:rPr lang="fr-FR" sz="3600" b="1" dirty="0">
                <a:solidFill>
                  <a:srgbClr val="000000"/>
                </a:solidFill>
                <a:latin typeface="+mn-lt"/>
              </a:rPr>
            </a:br>
            <a:r>
              <a:rPr lang="fr-FR" sz="3600" b="1" dirty="0">
                <a:solidFill>
                  <a:srgbClr val="000000"/>
                </a:solidFill>
                <a:latin typeface="+mn-lt"/>
              </a:rPr>
              <a:t>soumises à l’approbation des clubs </a:t>
            </a:r>
            <a:endParaRPr lang="en-US" sz="3600" b="1" kern="1200" dirty="0">
              <a:solidFill>
                <a:srgbClr val="000000"/>
              </a:solidFill>
              <a:latin typeface="+mn-lt"/>
              <a:ea typeface="+mj-ea"/>
              <a:cs typeface="+mj-cs"/>
            </a:endParaRP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1CAF6FD7-EA5C-446F-BAF1-60A1AF158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Espace réservé du contenu 2">
            <a:extLst>
              <a:ext uri="{FF2B5EF4-FFF2-40B4-BE49-F238E27FC236}">
                <a16:creationId xmlns:a16="http://schemas.microsoft.com/office/drawing/2014/main" id="{F63232C1-ABCB-4047-A09A-E788A39A4C5D}"/>
              </a:ext>
            </a:extLst>
          </p:cNvPr>
          <p:cNvSpPr>
            <a:spLocks noGrp="1"/>
          </p:cNvSpPr>
          <p:nvPr>
            <p:ph idx="1"/>
          </p:nvPr>
        </p:nvSpPr>
        <p:spPr>
          <a:xfrm>
            <a:off x="5450691" y="2094512"/>
            <a:ext cx="6291054" cy="3289134"/>
          </a:xfrm>
        </p:spPr>
        <p:txBody>
          <a:bodyPr vert="horz" lIns="91440" tIns="45720" rIns="91440" bIns="45720" rtlCol="0" anchor="ctr">
            <a:normAutofit lnSpcReduction="10000"/>
          </a:bodyPr>
          <a:lstStyle/>
          <a:p>
            <a:r>
              <a:rPr lang="fr-FR" dirty="0">
                <a:solidFill>
                  <a:srgbClr val="000000"/>
                </a:solidFill>
              </a:rPr>
              <a:t>Vous aurez à vous prononcer par vote électronique après AG départementale</a:t>
            </a:r>
          </a:p>
          <a:p>
            <a:r>
              <a:rPr lang="fr-FR" dirty="0">
                <a:solidFill>
                  <a:srgbClr val="000000"/>
                </a:solidFill>
              </a:rPr>
              <a:t> il vous sera demandé de hiérarchiser 3 actions parmi les actions proposées. </a:t>
            </a:r>
          </a:p>
          <a:p>
            <a:r>
              <a:rPr lang="fr-FR" dirty="0">
                <a:solidFill>
                  <a:srgbClr val="000000"/>
                </a:solidFill>
              </a:rPr>
              <a:t>Lors de l’assemblée générale régionale du 5 octobre 2019, les 3 actions ayant obtenu le plus de suffrages seront mises en œuvre </a:t>
            </a:r>
            <a:endParaRPr lang="en-US" dirty="0">
              <a:solidFill>
                <a:srgbClr val="000000"/>
              </a:solidFill>
            </a:endParaRPr>
          </a:p>
        </p:txBody>
      </p:sp>
      <p:sp>
        <p:nvSpPr>
          <p:cNvPr id="5" name="Espace réservé du numéro de diapositive 4">
            <a:extLst>
              <a:ext uri="{FF2B5EF4-FFF2-40B4-BE49-F238E27FC236}">
                <a16:creationId xmlns:a16="http://schemas.microsoft.com/office/drawing/2014/main" id="{15E2786A-629D-4588-A510-964365917555}"/>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100">
                <a:solidFill>
                  <a:srgbClr val="898989"/>
                </a:solidFill>
              </a:rPr>
              <a:pPr>
                <a:spcAft>
                  <a:spcPts val="600"/>
                </a:spcAft>
              </a:pPr>
              <a:t>4</a:t>
            </a:fld>
            <a:endParaRPr lang="en-US" sz="1100">
              <a:solidFill>
                <a:srgbClr val="898989"/>
              </a:solidFill>
            </a:endParaRPr>
          </a:p>
        </p:txBody>
      </p:sp>
      <p:pic>
        <p:nvPicPr>
          <p:cNvPr id="10" name="Image 9">
            <a:extLst>
              <a:ext uri="{FF2B5EF4-FFF2-40B4-BE49-F238E27FC236}">
                <a16:creationId xmlns:a16="http://schemas.microsoft.com/office/drawing/2014/main" id="{87862CF6-9229-489A-92FF-49D13C6E2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026" y="5632413"/>
            <a:ext cx="4774632" cy="976820"/>
          </a:xfrm>
          <a:prstGeom prst="rect">
            <a:avLst/>
          </a:prstGeom>
        </p:spPr>
      </p:pic>
    </p:spTree>
    <p:extLst>
      <p:ext uri="{BB962C8B-B14F-4D97-AF65-F5344CB8AC3E}">
        <p14:creationId xmlns:p14="http://schemas.microsoft.com/office/powerpoint/2010/main" val="341376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B587BD4-E2A3-4C13-9CF2-07591764FDCE}"/>
              </a:ext>
            </a:extLst>
          </p:cNvPr>
          <p:cNvSpPr>
            <a:spLocks noGrp="1"/>
          </p:cNvSpPr>
          <p:nvPr>
            <p:ph type="title"/>
          </p:nvPr>
        </p:nvSpPr>
        <p:spPr>
          <a:xfrm>
            <a:off x="209526" y="940904"/>
            <a:ext cx="4300330" cy="1988454"/>
          </a:xfrm>
        </p:spPr>
        <p:txBody>
          <a:bodyPr vert="horz" lIns="91440" tIns="45720" rIns="91440" bIns="45720" rtlCol="0" anchor="ctr">
            <a:normAutofit/>
          </a:bodyPr>
          <a:lstStyle/>
          <a:p>
            <a:pPr algn="ctr"/>
            <a:r>
              <a:rPr lang="fr-FR" sz="2800" b="1" dirty="0">
                <a:solidFill>
                  <a:srgbClr val="FFFFFF"/>
                </a:solidFill>
              </a:rPr>
              <a:t>Action N° 1 : </a:t>
            </a:r>
            <a:br>
              <a:rPr lang="fr-FR" sz="2800" b="1" dirty="0">
                <a:solidFill>
                  <a:srgbClr val="FFFFFF"/>
                </a:solidFill>
              </a:rPr>
            </a:br>
            <a:r>
              <a:rPr lang="fr-FR" sz="2800" b="1" dirty="0">
                <a:solidFill>
                  <a:srgbClr val="FFFFFF"/>
                </a:solidFill>
              </a:rPr>
              <a:t>Information sur “Gym Santé”
</a:t>
            </a:r>
            <a:endParaRPr lang="en-US" sz="2800" b="1" kern="1200" dirty="0">
              <a:solidFill>
                <a:srgbClr val="FFFFFF"/>
              </a:solidFill>
              <a:latin typeface="+mj-lt"/>
              <a:ea typeface="+mj-ea"/>
              <a:cs typeface="+mj-cs"/>
            </a:endParaRPr>
          </a:p>
        </p:txBody>
      </p:sp>
      <p:sp>
        <p:nvSpPr>
          <p:cNvPr id="4" name="Espace réservé de la date 3">
            <a:extLst>
              <a:ext uri="{FF2B5EF4-FFF2-40B4-BE49-F238E27FC236}">
                <a16:creationId xmlns:a16="http://schemas.microsoft.com/office/drawing/2014/main" id="{04D1B44E-A131-4F72-AE00-106F416E66AC}"/>
              </a:ext>
            </a:extLst>
          </p:cNvPr>
          <p:cNvSpPr>
            <a:spLocks noGrp="1"/>
          </p:cNvSpPr>
          <p:nvPr>
            <p:ph type="dt" sz="half" idx="4294967295"/>
          </p:nvPr>
        </p:nvSpPr>
        <p:spPr>
          <a:xfrm>
            <a:off x="805659" y="6223702"/>
            <a:ext cx="3108065" cy="314067"/>
          </a:xfrm>
        </p:spPr>
        <p:txBody>
          <a:bodyPr vert="horz" lIns="91440" tIns="45720" rIns="91440" bIns="45720" rtlCol="0" anchor="ctr">
            <a:normAutofit/>
          </a:bodyPr>
          <a:lstStyle/>
          <a:p>
            <a:pPr>
              <a:spcAft>
                <a:spcPts val="600"/>
              </a:spcAft>
            </a:pPr>
            <a:fld id="{05C127C6-C88B-4738-9370-1581C03603FA}" type="datetime1">
              <a:rPr lang="en-US" sz="1000" smtClean="0">
                <a:solidFill>
                  <a:srgbClr val="898989"/>
                </a:solidFill>
              </a:rPr>
              <a:pPr>
                <a:spcAft>
                  <a:spcPts val="600"/>
                </a:spcAft>
              </a:pPr>
              <a:t>5/24/2019</a:t>
            </a:fld>
            <a:endParaRPr lang="en-US" sz="1000">
              <a:solidFill>
                <a:srgbClr val="898989"/>
              </a:solidFill>
            </a:endParaRPr>
          </a:p>
        </p:txBody>
      </p:sp>
      <p:sp>
        <p:nvSpPr>
          <p:cNvPr id="5" name="Espace réservé du numéro de diapositive 4">
            <a:extLst>
              <a:ext uri="{FF2B5EF4-FFF2-40B4-BE49-F238E27FC236}">
                <a16:creationId xmlns:a16="http://schemas.microsoft.com/office/drawing/2014/main" id="{AB46D786-CF29-43B7-AEB1-AC1C319A2569}"/>
              </a:ext>
            </a:extLst>
          </p:cNvPr>
          <p:cNvSpPr>
            <a:spLocks noGrp="1"/>
          </p:cNvSpPr>
          <p:nvPr>
            <p:ph type="sldNum" sz="quarter" idx="12"/>
          </p:nvPr>
        </p:nvSpPr>
        <p:spPr>
          <a:xfrm>
            <a:off x="11062008" y="5948820"/>
            <a:ext cx="570728" cy="314067"/>
          </a:xfrm>
        </p:spPr>
        <p:txBody>
          <a:bodyPr vert="horz" lIns="91440" tIns="45720" rIns="91440" bIns="45720" rtlCol="0" anchor="ctr">
            <a:normAutofit/>
          </a:bodyPr>
          <a:lstStyle/>
          <a:p>
            <a:pPr>
              <a:spcAft>
                <a:spcPts val="600"/>
              </a:spcAft>
            </a:pPr>
            <a:fld id="{446A5B84-7342-4F5C-ACF7-57DBD1F004AF}" type="slidenum">
              <a:rPr lang="en-US" sz="1000">
                <a:solidFill>
                  <a:srgbClr val="898989"/>
                </a:solidFill>
              </a:rPr>
              <a:pPr>
                <a:spcAft>
                  <a:spcPts val="600"/>
                </a:spcAft>
              </a:pPr>
              <a:t>5</a:t>
            </a:fld>
            <a:endParaRPr lang="en-US" sz="1000">
              <a:solidFill>
                <a:srgbClr val="898989"/>
              </a:solidFill>
            </a:endParaRPr>
          </a:p>
        </p:txBody>
      </p:sp>
      <p:graphicFrame>
        <p:nvGraphicFramePr>
          <p:cNvPr id="66" name="Espace réservé du contenu 7">
            <a:extLst>
              <a:ext uri="{FF2B5EF4-FFF2-40B4-BE49-F238E27FC236}">
                <a16:creationId xmlns:a16="http://schemas.microsoft.com/office/drawing/2014/main" id="{EEE5DBD8-96DA-404A-BD1C-8E3979630DED}"/>
              </a:ext>
            </a:extLst>
          </p:cNvPr>
          <p:cNvGraphicFramePr>
            <a:graphicFrameLocks noGrp="1"/>
          </p:cNvGraphicFramePr>
          <p:nvPr>
            <p:ph idx="1"/>
            <p:extLst>
              <p:ext uri="{D42A27DB-BD31-4B8C-83A1-F6EECF244321}">
                <p14:modId xmlns:p14="http://schemas.microsoft.com/office/powerpoint/2010/main" val="1739219842"/>
              </p:ext>
            </p:extLst>
          </p:nvPr>
        </p:nvGraphicFramePr>
        <p:xfrm>
          <a:off x="5638800" y="395631"/>
          <a:ext cx="6261652" cy="5190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2" name="Image 51">
            <a:extLst>
              <a:ext uri="{FF2B5EF4-FFF2-40B4-BE49-F238E27FC236}">
                <a16:creationId xmlns:a16="http://schemas.microsoft.com/office/drawing/2014/main" id="{EEC1FC8F-FA2E-4A32-845D-BE91A4A5F0F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33353" y="5805701"/>
            <a:ext cx="4469391" cy="914372"/>
          </a:xfrm>
          <a:prstGeom prst="rect">
            <a:avLst/>
          </a:prstGeom>
        </p:spPr>
      </p:pic>
      <p:graphicFrame>
        <p:nvGraphicFramePr>
          <p:cNvPr id="9" name="Objet 8">
            <a:extLst>
              <a:ext uri="{FF2B5EF4-FFF2-40B4-BE49-F238E27FC236}">
                <a16:creationId xmlns:a16="http://schemas.microsoft.com/office/drawing/2014/main" id="{7ECA9E6F-F188-43E0-8F7E-56AB704B7A6F}"/>
              </a:ext>
            </a:extLst>
          </p:cNvPr>
          <p:cNvGraphicFramePr>
            <a:graphicFrameLocks noChangeAspect="1"/>
          </p:cNvGraphicFramePr>
          <p:nvPr>
            <p:extLst>
              <p:ext uri="{D42A27DB-BD31-4B8C-83A1-F6EECF244321}">
                <p14:modId xmlns:p14="http://schemas.microsoft.com/office/powerpoint/2010/main" val="2569998421"/>
              </p:ext>
            </p:extLst>
          </p:nvPr>
        </p:nvGraphicFramePr>
        <p:xfrm>
          <a:off x="1098216" y="2929358"/>
          <a:ext cx="2413609" cy="3485730"/>
        </p:xfrm>
        <a:graphic>
          <a:graphicData uri="http://schemas.openxmlformats.org/presentationml/2006/ole">
            <mc:AlternateContent xmlns:mc="http://schemas.openxmlformats.org/markup-compatibility/2006">
              <mc:Choice xmlns:v="urn:schemas-microsoft-com:vml" Requires="v">
                <p:oleObj spid="_x0000_s1027" name="Document" r:id="rId11" imgW="4762500" imgH="7924800" progId="Word.Document.12">
                  <p:embed/>
                </p:oleObj>
              </mc:Choice>
              <mc:Fallback>
                <p:oleObj name="Document" r:id="rId11" imgW="4762500" imgH="7924800" progId="Word.Document.12">
                  <p:embed/>
                  <p:pic>
                    <p:nvPicPr>
                      <p:cNvPr id="9" name="Objet 8">
                        <a:extLst>
                          <a:ext uri="{FF2B5EF4-FFF2-40B4-BE49-F238E27FC236}">
                            <a16:creationId xmlns:a16="http://schemas.microsoft.com/office/drawing/2014/main" id="{7ECA9E6F-F188-43E0-8F7E-56AB704B7A6F}"/>
                          </a:ext>
                        </a:extLst>
                      </p:cNvPr>
                      <p:cNvPicPr/>
                      <p:nvPr/>
                    </p:nvPicPr>
                    <p:blipFill>
                      <a:blip r:embed="rId12"/>
                      <a:stretch>
                        <a:fillRect/>
                      </a:stretch>
                    </p:blipFill>
                    <p:spPr>
                      <a:xfrm>
                        <a:off x="1098216" y="2929358"/>
                        <a:ext cx="2413609" cy="3485730"/>
                      </a:xfrm>
                      <a:prstGeom prst="rect">
                        <a:avLst/>
                      </a:prstGeom>
                      <a:ln>
                        <a:solidFill>
                          <a:schemeClr val="accent1">
                            <a:lumMod val="50000"/>
                          </a:schemeClr>
                        </a:solidFill>
                      </a:ln>
                    </p:spPr>
                  </p:pic>
                </p:oleObj>
              </mc:Fallback>
            </mc:AlternateContent>
          </a:graphicData>
        </a:graphic>
      </p:graphicFrame>
      <p:sp>
        <p:nvSpPr>
          <p:cNvPr id="7" name="Étoile : 6 branches 6">
            <a:hlinkClick r:id="rId13" action="ppaction://hlinkfile" highlightClick="1"/>
            <a:extLst>
              <a:ext uri="{FF2B5EF4-FFF2-40B4-BE49-F238E27FC236}">
                <a16:creationId xmlns:a16="http://schemas.microsoft.com/office/drawing/2014/main" id="{DCB2ED18-6B55-4B75-883E-A74E6DAA5A1D}"/>
              </a:ext>
            </a:extLst>
          </p:cNvPr>
          <p:cNvSpPr/>
          <p:nvPr/>
        </p:nvSpPr>
        <p:spPr>
          <a:xfrm>
            <a:off x="4400514" y="5586481"/>
            <a:ext cx="1046405" cy="1133592"/>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8661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3">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2CD37DFE-662C-42F7-8492-04EE179AAD4D}"/>
              </a:ext>
            </a:extLst>
          </p:cNvPr>
          <p:cNvSpPr>
            <a:spLocks noGrp="1"/>
          </p:cNvSpPr>
          <p:nvPr>
            <p:ph type="title"/>
          </p:nvPr>
        </p:nvSpPr>
        <p:spPr>
          <a:xfrm>
            <a:off x="147485" y="2023236"/>
            <a:ext cx="4498258" cy="2820908"/>
          </a:xfrm>
        </p:spPr>
        <p:txBody>
          <a:bodyPr vert="horz" lIns="91440" tIns="45720" rIns="91440" bIns="45720" rtlCol="0" anchor="ctr">
            <a:normAutofit/>
          </a:bodyPr>
          <a:lstStyle/>
          <a:p>
            <a:pPr algn="ctr"/>
            <a:r>
              <a:rPr lang="fr-FR" sz="3200" b="1" dirty="0">
                <a:solidFill>
                  <a:srgbClr val="FFFFFF"/>
                </a:solidFill>
              </a:rPr>
              <a:t>Action N°2 : </a:t>
            </a:r>
            <a:br>
              <a:rPr lang="fr-FR" sz="3200" b="1" dirty="0">
                <a:solidFill>
                  <a:srgbClr val="FFFFFF"/>
                </a:solidFill>
              </a:rPr>
            </a:br>
            <a:r>
              <a:rPr lang="fr-FR" sz="3200" b="1" dirty="0">
                <a:solidFill>
                  <a:srgbClr val="FFFFFF"/>
                </a:solidFill>
              </a:rPr>
              <a:t>Table ronde sur qualifications et prérogatives attachées aux diplômes 
</a:t>
            </a:r>
            <a:endParaRPr lang="en-US" sz="3200" b="1" kern="1200" dirty="0">
              <a:solidFill>
                <a:srgbClr val="FFFFFF"/>
              </a:solidFill>
              <a:latin typeface="+mj-lt"/>
              <a:ea typeface="+mj-ea"/>
              <a:cs typeface="+mj-cs"/>
            </a:endParaRPr>
          </a:p>
        </p:txBody>
      </p:sp>
      <p:sp>
        <p:nvSpPr>
          <p:cNvPr id="5" name="Espace réservé du numéro de diapositive 4">
            <a:extLst>
              <a:ext uri="{FF2B5EF4-FFF2-40B4-BE49-F238E27FC236}">
                <a16:creationId xmlns:a16="http://schemas.microsoft.com/office/drawing/2014/main" id="{DE0032BC-84C8-40E6-B600-8B3F4D34F626}"/>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000">
                <a:solidFill>
                  <a:srgbClr val="898989"/>
                </a:solidFill>
              </a:rPr>
              <a:pPr>
                <a:spcAft>
                  <a:spcPts val="600"/>
                </a:spcAft>
              </a:pPr>
              <a:t>6</a:t>
            </a:fld>
            <a:endParaRPr lang="en-US" sz="1000">
              <a:solidFill>
                <a:srgbClr val="898989"/>
              </a:solidFill>
            </a:endParaRPr>
          </a:p>
        </p:txBody>
      </p:sp>
      <p:graphicFrame>
        <p:nvGraphicFramePr>
          <p:cNvPr id="20" name="Espace réservé du contenu 2">
            <a:extLst>
              <a:ext uri="{FF2B5EF4-FFF2-40B4-BE49-F238E27FC236}">
                <a16:creationId xmlns:a16="http://schemas.microsoft.com/office/drawing/2014/main" id="{62ABD307-B9DC-44A5-B2A6-0E8FC8F7DB28}"/>
              </a:ext>
            </a:extLst>
          </p:cNvPr>
          <p:cNvGraphicFramePr>
            <a:graphicFrameLocks noGrp="1"/>
          </p:cNvGraphicFramePr>
          <p:nvPr>
            <p:ph idx="1"/>
            <p:extLst>
              <p:ext uri="{D42A27DB-BD31-4B8C-83A1-F6EECF244321}">
                <p14:modId xmlns:p14="http://schemas.microsoft.com/office/powerpoint/2010/main" val="1145851163"/>
              </p:ext>
            </p:extLst>
          </p:nvPr>
        </p:nvGraphicFramePr>
        <p:xfrm>
          <a:off x="5749637" y="671721"/>
          <a:ext cx="6012872" cy="5113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Image 16">
            <a:extLst>
              <a:ext uri="{FF2B5EF4-FFF2-40B4-BE49-F238E27FC236}">
                <a16:creationId xmlns:a16="http://schemas.microsoft.com/office/drawing/2014/main" id="{A44938A1-8894-4C17-9572-CB9B729FE7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8165" y="6021119"/>
            <a:ext cx="3416444" cy="698954"/>
          </a:xfrm>
          <a:prstGeom prst="rect">
            <a:avLst/>
          </a:prstGeom>
        </p:spPr>
      </p:pic>
    </p:spTree>
    <p:extLst>
      <p:ext uri="{BB962C8B-B14F-4D97-AF65-F5344CB8AC3E}">
        <p14:creationId xmlns:p14="http://schemas.microsoft.com/office/powerpoint/2010/main" val="152249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FF86452-F524-4698-BA96-42CBA75969FF}"/>
              </a:ext>
            </a:extLst>
          </p:cNvPr>
          <p:cNvSpPr>
            <a:spLocks noGrp="1"/>
          </p:cNvSpPr>
          <p:nvPr>
            <p:ph type="title"/>
          </p:nvPr>
        </p:nvSpPr>
        <p:spPr>
          <a:xfrm>
            <a:off x="176981" y="1563329"/>
            <a:ext cx="4439264" cy="3280815"/>
          </a:xfrm>
        </p:spPr>
        <p:txBody>
          <a:bodyPr vert="horz" lIns="91440" tIns="45720" rIns="91440" bIns="45720" rtlCol="0" anchor="ctr">
            <a:normAutofit/>
          </a:bodyPr>
          <a:lstStyle/>
          <a:p>
            <a:pPr algn="ctr"/>
            <a:r>
              <a:rPr lang="fr-FR" sz="3200" b="1" dirty="0">
                <a:solidFill>
                  <a:srgbClr val="FFFFFF"/>
                </a:solidFill>
              </a:rPr>
              <a:t>Action N°3 : </a:t>
            </a:r>
            <a:br>
              <a:rPr lang="fr-FR" sz="3200" b="1" dirty="0">
                <a:solidFill>
                  <a:srgbClr val="FFFFFF"/>
                </a:solidFill>
              </a:rPr>
            </a:br>
            <a:r>
              <a:rPr lang="fr-FR" sz="3200" b="1" dirty="0">
                <a:solidFill>
                  <a:srgbClr val="FFFFFF"/>
                </a:solidFill>
              </a:rPr>
              <a:t>Formation aux programmes Access Gym 
</a:t>
            </a:r>
            <a:endParaRPr lang="en-US" sz="3200" b="1" kern="1200" dirty="0">
              <a:solidFill>
                <a:srgbClr val="FFFFFF"/>
              </a:solidFill>
              <a:latin typeface="+mj-lt"/>
              <a:ea typeface="+mj-ea"/>
              <a:cs typeface="+mj-cs"/>
            </a:endParaRPr>
          </a:p>
        </p:txBody>
      </p:sp>
      <p:sp>
        <p:nvSpPr>
          <p:cNvPr id="5" name="Espace réservé du numéro de diapositive 4">
            <a:extLst>
              <a:ext uri="{FF2B5EF4-FFF2-40B4-BE49-F238E27FC236}">
                <a16:creationId xmlns:a16="http://schemas.microsoft.com/office/drawing/2014/main" id="{82A4577A-CD1A-4809-8B34-BB346CFC9FA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000">
                <a:solidFill>
                  <a:srgbClr val="898989"/>
                </a:solidFill>
              </a:rPr>
              <a:pPr>
                <a:spcAft>
                  <a:spcPts val="600"/>
                </a:spcAft>
              </a:pPr>
              <a:t>7</a:t>
            </a:fld>
            <a:endParaRPr lang="en-US" sz="1000">
              <a:solidFill>
                <a:srgbClr val="898989"/>
              </a:solidFill>
            </a:endParaRPr>
          </a:p>
        </p:txBody>
      </p:sp>
      <p:graphicFrame>
        <p:nvGraphicFramePr>
          <p:cNvPr id="7" name="Espace réservé du contenu 2">
            <a:extLst>
              <a:ext uri="{FF2B5EF4-FFF2-40B4-BE49-F238E27FC236}">
                <a16:creationId xmlns:a16="http://schemas.microsoft.com/office/drawing/2014/main" id="{FA361A9B-1D44-4EFE-8008-DE5B539700DC}"/>
              </a:ext>
            </a:extLst>
          </p:cNvPr>
          <p:cNvGraphicFramePr>
            <a:graphicFrameLocks noGrp="1"/>
          </p:cNvGraphicFramePr>
          <p:nvPr>
            <p:ph idx="1"/>
            <p:extLst>
              <p:ext uri="{D42A27DB-BD31-4B8C-83A1-F6EECF244321}">
                <p14:modId xmlns:p14="http://schemas.microsoft.com/office/powerpoint/2010/main" val="1341683753"/>
              </p:ext>
            </p:extLst>
          </p:nvPr>
        </p:nvGraphicFramePr>
        <p:xfrm>
          <a:off x="5645426" y="622852"/>
          <a:ext cx="5906495" cy="5280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 12">
            <a:extLst>
              <a:ext uri="{FF2B5EF4-FFF2-40B4-BE49-F238E27FC236}">
                <a16:creationId xmlns:a16="http://schemas.microsoft.com/office/drawing/2014/main" id="{31BBEF9E-11F2-4B2F-9163-1736BEB511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6600" y="6021119"/>
            <a:ext cx="3416444" cy="698954"/>
          </a:xfrm>
          <a:prstGeom prst="rect">
            <a:avLst/>
          </a:prstGeom>
        </p:spPr>
      </p:pic>
    </p:spTree>
    <p:extLst>
      <p:ext uri="{BB962C8B-B14F-4D97-AF65-F5344CB8AC3E}">
        <p14:creationId xmlns:p14="http://schemas.microsoft.com/office/powerpoint/2010/main" val="250629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716DFA8-995C-46EC-887B-8505829C6EE8}"/>
              </a:ext>
            </a:extLst>
          </p:cNvPr>
          <p:cNvSpPr>
            <a:spLocks noGrp="1"/>
          </p:cNvSpPr>
          <p:nvPr>
            <p:ph type="title"/>
          </p:nvPr>
        </p:nvSpPr>
        <p:spPr>
          <a:xfrm>
            <a:off x="640079" y="2023236"/>
            <a:ext cx="3659777" cy="2820908"/>
          </a:xfrm>
        </p:spPr>
        <p:txBody>
          <a:bodyPr vert="horz" lIns="91440" tIns="45720" rIns="91440" bIns="45720" rtlCol="0" anchor="ctr">
            <a:normAutofit/>
          </a:bodyPr>
          <a:lstStyle/>
          <a:p>
            <a:pPr algn="ctr"/>
            <a:r>
              <a:rPr lang="fr-FR" sz="3200" b="1" dirty="0">
                <a:solidFill>
                  <a:srgbClr val="FFFFFF"/>
                </a:solidFill>
              </a:rPr>
              <a:t>Action N°4 : </a:t>
            </a:r>
            <a:br>
              <a:rPr lang="fr-FR" sz="3200" b="1" dirty="0">
                <a:solidFill>
                  <a:srgbClr val="FFFFFF"/>
                </a:solidFill>
              </a:rPr>
            </a:br>
            <a:r>
              <a:rPr lang="fr-FR" sz="3200" b="1" dirty="0">
                <a:solidFill>
                  <a:srgbClr val="FFFFFF"/>
                </a:solidFill>
              </a:rPr>
              <a:t>Stage découverte Team Gym, Gymnastique Acrobatique, Aérobic
</a:t>
            </a:r>
            <a:endParaRPr lang="en-US" sz="3200" b="1" kern="1200" dirty="0">
              <a:solidFill>
                <a:srgbClr val="FFFFFF"/>
              </a:solidFill>
              <a:latin typeface="+mj-lt"/>
              <a:ea typeface="+mj-ea"/>
              <a:cs typeface="+mj-cs"/>
            </a:endParaRPr>
          </a:p>
        </p:txBody>
      </p:sp>
      <p:sp>
        <p:nvSpPr>
          <p:cNvPr id="5" name="Espace réservé du numéro de diapositive 4">
            <a:extLst>
              <a:ext uri="{FF2B5EF4-FFF2-40B4-BE49-F238E27FC236}">
                <a16:creationId xmlns:a16="http://schemas.microsoft.com/office/drawing/2014/main" id="{4AF1328A-FF27-47FA-A983-33EAA3FADD91}"/>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000">
                <a:solidFill>
                  <a:srgbClr val="898989"/>
                </a:solidFill>
              </a:rPr>
              <a:pPr>
                <a:spcAft>
                  <a:spcPts val="600"/>
                </a:spcAft>
              </a:pPr>
              <a:t>8</a:t>
            </a:fld>
            <a:endParaRPr lang="en-US" sz="1000">
              <a:solidFill>
                <a:srgbClr val="898989"/>
              </a:solidFill>
            </a:endParaRPr>
          </a:p>
        </p:txBody>
      </p:sp>
      <p:graphicFrame>
        <p:nvGraphicFramePr>
          <p:cNvPr id="45" name="Espace réservé du contenu 2">
            <a:extLst>
              <a:ext uri="{FF2B5EF4-FFF2-40B4-BE49-F238E27FC236}">
                <a16:creationId xmlns:a16="http://schemas.microsoft.com/office/drawing/2014/main" id="{52A363CB-8655-45D9-8233-7C5F295A884D}"/>
              </a:ext>
            </a:extLst>
          </p:cNvPr>
          <p:cNvGraphicFramePr>
            <a:graphicFrameLocks noGrp="1"/>
          </p:cNvGraphicFramePr>
          <p:nvPr>
            <p:ph idx="1"/>
            <p:extLst>
              <p:ext uri="{D42A27DB-BD31-4B8C-83A1-F6EECF244321}">
                <p14:modId xmlns:p14="http://schemas.microsoft.com/office/powerpoint/2010/main" val="2222140220"/>
              </p:ext>
            </p:extLst>
          </p:nvPr>
        </p:nvGraphicFramePr>
        <p:xfrm>
          <a:off x="6091238" y="626584"/>
          <a:ext cx="5305420" cy="51660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6" name="Image 45">
            <a:extLst>
              <a:ext uri="{FF2B5EF4-FFF2-40B4-BE49-F238E27FC236}">
                <a16:creationId xmlns:a16="http://schemas.microsoft.com/office/drawing/2014/main" id="{E8C7873B-786E-40CA-A2CF-E7BAD79817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72748" y="5978601"/>
            <a:ext cx="3624266" cy="741472"/>
          </a:xfrm>
          <a:prstGeom prst="rect">
            <a:avLst/>
          </a:prstGeom>
        </p:spPr>
      </p:pic>
    </p:spTree>
    <p:extLst>
      <p:ext uri="{BB962C8B-B14F-4D97-AF65-F5344CB8AC3E}">
        <p14:creationId xmlns:p14="http://schemas.microsoft.com/office/powerpoint/2010/main" val="316319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31ACA45-4DF6-4C4F-92E3-4FD078E987D2}"/>
              </a:ext>
            </a:extLst>
          </p:cNvPr>
          <p:cNvSpPr>
            <a:spLocks noGrp="1"/>
          </p:cNvSpPr>
          <p:nvPr>
            <p:ph type="title"/>
          </p:nvPr>
        </p:nvSpPr>
        <p:spPr>
          <a:xfrm>
            <a:off x="640079" y="2053641"/>
            <a:ext cx="3669161" cy="2760098"/>
          </a:xfrm>
        </p:spPr>
        <p:txBody>
          <a:bodyPr vert="horz" lIns="91440" tIns="45720" rIns="91440" bIns="45720" rtlCol="0" anchor="ctr">
            <a:normAutofit/>
          </a:bodyPr>
          <a:lstStyle/>
          <a:p>
            <a:pPr algn="ctr"/>
            <a:r>
              <a:rPr lang="fr-FR" sz="3700" b="1" dirty="0">
                <a:solidFill>
                  <a:srgbClr val="FFFFFF"/>
                </a:solidFill>
              </a:rPr>
              <a:t>Action N°5 : </a:t>
            </a:r>
            <a:br>
              <a:rPr lang="fr-FR" sz="3700" b="1" dirty="0">
                <a:solidFill>
                  <a:srgbClr val="FFFFFF"/>
                </a:solidFill>
              </a:rPr>
            </a:br>
            <a:r>
              <a:rPr lang="fr-FR" sz="3700" b="1" dirty="0">
                <a:solidFill>
                  <a:srgbClr val="FFFFFF"/>
                </a:solidFill>
              </a:rPr>
              <a:t>S’engager sur l’opération </a:t>
            </a:r>
            <a:r>
              <a:rPr lang="fr-FR" sz="3700" b="1" dirty="0" err="1">
                <a:solidFill>
                  <a:srgbClr val="FFFFFF"/>
                </a:solidFill>
              </a:rPr>
              <a:t>QualiClub</a:t>
            </a:r>
            <a:r>
              <a:rPr lang="fr-FR" sz="3700" b="1" dirty="0">
                <a:solidFill>
                  <a:srgbClr val="FFFFFF"/>
                </a:solidFill>
              </a:rPr>
              <a:t> 
</a:t>
            </a:r>
            <a:endParaRPr lang="en-US" sz="3700" b="1" kern="1200" dirty="0">
              <a:solidFill>
                <a:srgbClr val="FFFFFF"/>
              </a:solidFill>
              <a:latin typeface="+mj-lt"/>
              <a:ea typeface="+mj-ea"/>
              <a:cs typeface="+mj-cs"/>
            </a:endParaRPr>
          </a:p>
        </p:txBody>
      </p:sp>
      <p:sp>
        <p:nvSpPr>
          <p:cNvPr id="22" name="Espace réservé du contenu 2">
            <a:extLst>
              <a:ext uri="{FF2B5EF4-FFF2-40B4-BE49-F238E27FC236}">
                <a16:creationId xmlns:a16="http://schemas.microsoft.com/office/drawing/2014/main" id="{36AD6690-EB39-4CA5-ACAA-4140B711A56E}"/>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fr-FR" sz="2400" b="1" dirty="0">
                <a:solidFill>
                  <a:srgbClr val="000000"/>
                </a:solidFill>
              </a:rPr>
              <a:t>Objectif : </a:t>
            </a:r>
            <a:r>
              <a:rPr lang="fr-FR" sz="2400" dirty="0">
                <a:solidFill>
                  <a:srgbClr val="000000"/>
                </a:solidFill>
              </a:rPr>
              <a:t>structurer son club pour atteindre l’excellence, optimiser le fonctionnement, assurer son développement, donner confiance dans l’enseignement et les lieux de pratiques 
</a:t>
            </a:r>
            <a:r>
              <a:rPr lang="fr-FR" sz="2400" b="1" dirty="0">
                <a:solidFill>
                  <a:srgbClr val="000000"/>
                </a:solidFill>
              </a:rPr>
              <a:t>Public : </a:t>
            </a:r>
            <a:r>
              <a:rPr lang="fr-FR" sz="2400" dirty="0">
                <a:solidFill>
                  <a:srgbClr val="000000"/>
                </a:solidFill>
              </a:rPr>
              <a:t>Présidents de clubs, dirigeants, responsables techni</a:t>
            </a:r>
            <a:r>
              <a:rPr lang="fr-FR" sz="2400" dirty="0">
                <a:solidFill>
                  <a:schemeClr val="tx1"/>
                </a:solidFill>
              </a:rPr>
              <a:t>ques</a:t>
            </a:r>
            <a:r>
              <a:rPr lang="fr-FR" sz="2400" dirty="0">
                <a:solidFill>
                  <a:srgbClr val="000000"/>
                </a:solidFill>
              </a:rPr>
              <a:t> de club
</a:t>
            </a:r>
            <a:r>
              <a:rPr lang="fr-FR" sz="2400" b="1" dirty="0">
                <a:solidFill>
                  <a:srgbClr val="000000"/>
                </a:solidFill>
              </a:rPr>
              <a:t>Intervenants : </a:t>
            </a:r>
            <a:r>
              <a:rPr lang="fr-FR" sz="2400" dirty="0">
                <a:solidFill>
                  <a:srgbClr val="000000"/>
                </a:solidFill>
              </a:rPr>
              <a:t>responsables régionaux et national </a:t>
            </a:r>
            <a:endParaRPr lang="en-US" sz="2400" dirty="0">
              <a:solidFill>
                <a:srgbClr val="000000"/>
              </a:solidFill>
            </a:endParaRPr>
          </a:p>
        </p:txBody>
      </p:sp>
      <p:sp>
        <p:nvSpPr>
          <p:cNvPr id="5" name="Espace réservé du numéro de diapositive 4">
            <a:extLst>
              <a:ext uri="{FF2B5EF4-FFF2-40B4-BE49-F238E27FC236}">
                <a16:creationId xmlns:a16="http://schemas.microsoft.com/office/drawing/2014/main" id="{BBA2E8AB-6B49-4A0D-A946-A72D9FC9F52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446A5B84-7342-4F5C-ACF7-57DBD1F004AF}" type="slidenum">
              <a:rPr lang="en-US" sz="1000">
                <a:solidFill>
                  <a:srgbClr val="898989"/>
                </a:solidFill>
              </a:rPr>
              <a:pPr>
                <a:spcAft>
                  <a:spcPts val="600"/>
                </a:spcAft>
              </a:pPr>
              <a:t>9</a:t>
            </a:fld>
            <a:endParaRPr lang="en-US" sz="1000">
              <a:solidFill>
                <a:srgbClr val="898989"/>
              </a:solidFill>
            </a:endParaRPr>
          </a:p>
        </p:txBody>
      </p:sp>
      <p:pic>
        <p:nvPicPr>
          <p:cNvPr id="19" name="Image 18">
            <a:extLst>
              <a:ext uri="{FF2B5EF4-FFF2-40B4-BE49-F238E27FC236}">
                <a16:creationId xmlns:a16="http://schemas.microsoft.com/office/drawing/2014/main" id="{276D1C4F-73F9-4F27-86A9-3A120518A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483" y="5841393"/>
            <a:ext cx="3624266" cy="741472"/>
          </a:xfrm>
          <a:prstGeom prst="rect">
            <a:avLst/>
          </a:prstGeom>
        </p:spPr>
      </p:pic>
    </p:spTree>
    <p:extLst>
      <p:ext uri="{BB962C8B-B14F-4D97-AF65-F5344CB8AC3E}">
        <p14:creationId xmlns:p14="http://schemas.microsoft.com/office/powerpoint/2010/main" val="35318043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715</Words>
  <Application>Microsoft Office PowerPoint</Application>
  <PresentationFormat>Grand écran</PresentationFormat>
  <Paragraphs>109</Paragraphs>
  <Slides>16</Slides>
  <Notes>10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16</vt:i4>
      </vt:variant>
    </vt:vector>
  </HeadingPairs>
  <TitlesOfParts>
    <vt:vector size="21" baseType="lpstr">
      <vt:lpstr>Arial</vt:lpstr>
      <vt:lpstr>Calibri</vt:lpstr>
      <vt:lpstr>Calibri Light</vt:lpstr>
      <vt:lpstr>Thème Office</vt:lpstr>
      <vt:lpstr>Document</vt:lpstr>
      <vt:lpstr>Proposition d’actions régionales  pour la saison 2019/2020 </vt:lpstr>
      <vt:lpstr>Constat 
</vt:lpstr>
      <vt:lpstr>0bjectifs de la démarche : </vt:lpstr>
      <vt:lpstr>Les actions 2019/2020  soumises à l’approbation des clubs </vt:lpstr>
      <vt:lpstr>Action N° 1 :  Information sur “Gym Santé”
</vt:lpstr>
      <vt:lpstr>Action N°2 :  Table ronde sur qualifications et prérogatives attachées aux diplômes 
</vt:lpstr>
      <vt:lpstr>Action N°3 :  Formation aux programmes Access Gym 
</vt:lpstr>
      <vt:lpstr>Action N°4 :  Stage découverte Team Gym, Gymnastique Acrobatique, Aérobic
</vt:lpstr>
      <vt:lpstr>Action N°5 :  S’engager sur l’opération QualiClub 
</vt:lpstr>
      <vt:lpstr>Action N°6 :  S’engager sur l’opération « Génération 2024 »  Présentation du dispositif et des orientations fédérales
</vt:lpstr>
      <vt:lpstr>Action N°7 :  Stage de chorégraphie et de mise en scène en vue de la préparation de la fête du club et ou d’une participation à l’Eurogym, Goldenage,  Gymnaestrada </vt:lpstr>
      <vt:lpstr>Action N°8 :  Perfectionnement technique sur des thèmes liés à la performance en GAF, GAM, GR
</vt:lpstr>
      <vt:lpstr>A vos suggestions</vt:lpstr>
      <vt:lpstr> Information sur la prévention et la sensibilisation aux risques de pédocriminalité et du bizutage en milieu sportif </vt:lpstr>
      <vt:lpstr>Des objectifs à partager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d’actions régionales  pour la saison 2019/2020</dc:title>
  <dc:creator>Jean Paul MAHE</dc:creator>
  <cp:lastModifiedBy>FFGym Pays de la Loire</cp:lastModifiedBy>
  <cp:revision>18</cp:revision>
  <dcterms:created xsi:type="dcterms:W3CDTF">2019-04-07T16:37:34Z</dcterms:created>
  <dcterms:modified xsi:type="dcterms:W3CDTF">2019-05-24T08:14:10Z</dcterms:modified>
</cp:coreProperties>
</file>